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notesMasterIdLst>
    <p:notesMasterId r:id="rId29"/>
  </p:notesMasterIdLst>
  <p:sldIdLst>
    <p:sldId id="294" r:id="rId2"/>
    <p:sldId id="257" r:id="rId3"/>
    <p:sldId id="295" r:id="rId4"/>
    <p:sldId id="297" r:id="rId5"/>
    <p:sldId id="306" r:id="rId6"/>
    <p:sldId id="299" r:id="rId7"/>
    <p:sldId id="300" r:id="rId8"/>
    <p:sldId id="258" r:id="rId9"/>
    <p:sldId id="281" r:id="rId10"/>
    <p:sldId id="301" r:id="rId11"/>
    <p:sldId id="282" r:id="rId12"/>
    <p:sldId id="302" r:id="rId13"/>
    <p:sldId id="286" r:id="rId14"/>
    <p:sldId id="287" r:id="rId15"/>
    <p:sldId id="303" r:id="rId16"/>
    <p:sldId id="289" r:id="rId17"/>
    <p:sldId id="290" r:id="rId18"/>
    <p:sldId id="293" r:id="rId19"/>
    <p:sldId id="270" r:id="rId20"/>
    <p:sldId id="304" r:id="rId21"/>
    <p:sldId id="261" r:id="rId22"/>
    <p:sldId id="305" r:id="rId23"/>
    <p:sldId id="263" r:id="rId24"/>
    <p:sldId id="264" r:id="rId25"/>
    <p:sldId id="265" r:id="rId26"/>
    <p:sldId id="296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BB90E7-CC62-455E-8E5E-7F59CEB7EBE1}">
          <p14:sldIdLst>
            <p14:sldId id="294"/>
            <p14:sldId id="257"/>
            <p14:sldId id="295"/>
            <p14:sldId id="297"/>
            <p14:sldId id="306"/>
            <p14:sldId id="299"/>
            <p14:sldId id="300"/>
            <p14:sldId id="258"/>
            <p14:sldId id="281"/>
            <p14:sldId id="301"/>
            <p14:sldId id="282"/>
            <p14:sldId id="302"/>
            <p14:sldId id="286"/>
            <p14:sldId id="287"/>
            <p14:sldId id="303"/>
            <p14:sldId id="289"/>
            <p14:sldId id="290"/>
            <p14:sldId id="293"/>
            <p14:sldId id="270"/>
            <p14:sldId id="304"/>
            <p14:sldId id="261"/>
            <p14:sldId id="305"/>
            <p14:sldId id="263"/>
            <p14:sldId id="264"/>
            <p14:sldId id="265"/>
            <p14:sldId id="296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D2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6A1F7-9197-4C38-AD44-33A52C574AB0}" v="3136" dt="2023-04-14T08:32:06.944"/>
    <p1510:client id="{9DAF4CC6-9E8F-4C12-8C14-8200D2B03669}" v="15" dt="2023-04-14T23:54:28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488" autoAdjust="0"/>
  </p:normalViewPr>
  <p:slideViewPr>
    <p:cSldViewPr snapToGrid="0">
      <p:cViewPr>
        <p:scale>
          <a:sx n="77" d="100"/>
          <a:sy n="77" d="100"/>
        </p:scale>
        <p:origin x="7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 He" userId="S::ruhe@microsoft.com::ae4e78f1-da20-4507-a353-083dd936469a" providerId="AD" clId="Web-{F187A9BA-7D3B-EA2E-8195-C98AA32E6A53}"/>
    <pc:docChg chg="modSld">
      <pc:chgData name="Ivan He" userId="S::ruhe@microsoft.com::ae4e78f1-da20-4507-a353-083dd936469a" providerId="AD" clId="Web-{F187A9BA-7D3B-EA2E-8195-C98AA32E6A53}" dt="2023-04-09T23:37:12.956" v="164" actId="1076"/>
      <pc:docMkLst>
        <pc:docMk/>
      </pc:docMkLst>
      <pc:sldChg chg="modSp">
        <pc:chgData name="Ivan He" userId="S::ruhe@microsoft.com::ae4e78f1-da20-4507-a353-083dd936469a" providerId="AD" clId="Web-{F187A9BA-7D3B-EA2E-8195-C98AA32E6A53}" dt="2023-04-09T23:37:12.956" v="164" actId="1076"/>
        <pc:sldMkLst>
          <pc:docMk/>
          <pc:sldMk cId="1306882187" sldId="262"/>
        </pc:sldMkLst>
        <pc:spChg chg="mod">
          <ac:chgData name="Ivan He" userId="S::ruhe@microsoft.com::ae4e78f1-da20-4507-a353-083dd936469a" providerId="AD" clId="Web-{F187A9BA-7D3B-EA2E-8195-C98AA32E6A53}" dt="2023-04-09T23:37:12.956" v="164" actId="1076"/>
          <ac:spMkLst>
            <pc:docMk/>
            <pc:sldMk cId="1306882187" sldId="262"/>
            <ac:spMk id="2" creationId="{0220A3FA-042F-6F08-F07B-C5EC15A4691B}"/>
          </ac:spMkLst>
        </pc:spChg>
      </pc:sldChg>
      <pc:sldChg chg="modSp">
        <pc:chgData name="Ivan He" userId="S::ruhe@microsoft.com::ae4e78f1-da20-4507-a353-083dd936469a" providerId="AD" clId="Web-{F187A9BA-7D3B-EA2E-8195-C98AA32E6A53}" dt="2023-04-09T23:35:25.001" v="157" actId="20577"/>
        <pc:sldMkLst>
          <pc:docMk/>
          <pc:sldMk cId="189211703" sldId="296"/>
        </pc:sldMkLst>
        <pc:spChg chg="mod">
          <ac:chgData name="Ivan He" userId="S::ruhe@microsoft.com::ae4e78f1-da20-4507-a353-083dd936469a" providerId="AD" clId="Web-{F187A9BA-7D3B-EA2E-8195-C98AA32E6A53}" dt="2023-04-09T23:35:25.001" v="157" actId="20577"/>
          <ac:spMkLst>
            <pc:docMk/>
            <pc:sldMk cId="189211703" sldId="296"/>
            <ac:spMk id="3" creationId="{3115A18B-1C2E-5281-D855-879A5DC80C7D}"/>
          </ac:spMkLst>
        </pc:spChg>
      </pc:sldChg>
    </pc:docChg>
  </pc:docChgLst>
  <pc:docChgLst>
    <pc:chgData name="Yukun Dong" userId="eedd3662-7bcb-4c0d-af5c-5a63713baa18" providerId="ADAL" clId="{749716F2-F41F-4A91-BB9A-ABB0DD0E02FA}"/>
    <pc:docChg chg="undo custSel addSld modSld">
      <pc:chgData name="Yukun Dong" userId="eedd3662-7bcb-4c0d-af5c-5a63713baa18" providerId="ADAL" clId="{749716F2-F41F-4A91-BB9A-ABB0DD0E02FA}" dt="2023-03-08T10:52:58.646" v="1230" actId="1076"/>
      <pc:docMkLst>
        <pc:docMk/>
      </pc:docMkLst>
      <pc:sldChg chg="modSp mod">
        <pc:chgData name="Yukun Dong" userId="eedd3662-7bcb-4c0d-af5c-5a63713baa18" providerId="ADAL" clId="{749716F2-F41F-4A91-BB9A-ABB0DD0E02FA}" dt="2023-02-17T05:12:29.665" v="28" actId="20577"/>
        <pc:sldMkLst>
          <pc:docMk/>
          <pc:sldMk cId="984360709" sldId="280"/>
        </pc:sldMkLst>
        <pc:spChg chg="mod">
          <ac:chgData name="Yukun Dong" userId="eedd3662-7bcb-4c0d-af5c-5a63713baa18" providerId="ADAL" clId="{749716F2-F41F-4A91-BB9A-ABB0DD0E02FA}" dt="2023-02-17T05:12:29.665" v="28" actId="20577"/>
          <ac:spMkLst>
            <pc:docMk/>
            <pc:sldMk cId="984360709" sldId="280"/>
            <ac:spMk id="2" creationId="{9A76B297-EFAE-D03E-07DB-A3DB72AE7C1B}"/>
          </ac:spMkLst>
        </pc:spChg>
      </pc:sldChg>
      <pc:sldChg chg="modSp mod modNotesTx">
        <pc:chgData name="Yukun Dong" userId="eedd3662-7bcb-4c0d-af5c-5a63713baa18" providerId="ADAL" clId="{749716F2-F41F-4A91-BB9A-ABB0DD0E02FA}" dt="2023-03-08T02:35:03.273" v="960" actId="20577"/>
        <pc:sldMkLst>
          <pc:docMk/>
          <pc:sldMk cId="1032229670" sldId="283"/>
        </pc:sldMkLst>
        <pc:spChg chg="mod">
          <ac:chgData name="Yukun Dong" userId="eedd3662-7bcb-4c0d-af5c-5a63713baa18" providerId="ADAL" clId="{749716F2-F41F-4A91-BB9A-ABB0DD0E02FA}" dt="2023-02-17T05:51:49.338" v="77" actId="20577"/>
          <ac:spMkLst>
            <pc:docMk/>
            <pc:sldMk cId="1032229670" sldId="283"/>
            <ac:spMk id="3" creationId="{86F7DA46-17F9-AA7B-FB3D-CCF1232BD701}"/>
          </ac:spMkLst>
        </pc:spChg>
      </pc:sldChg>
      <pc:sldChg chg="add">
        <pc:chgData name="Yukun Dong" userId="eedd3662-7bcb-4c0d-af5c-5a63713baa18" providerId="ADAL" clId="{749716F2-F41F-4A91-BB9A-ABB0DD0E02FA}" dt="2023-02-17T05:42:48.123" v="29"/>
        <pc:sldMkLst>
          <pc:docMk/>
          <pc:sldMk cId="937755770" sldId="286"/>
        </pc:sldMkLst>
      </pc:sldChg>
      <pc:sldChg chg="modSp mod modNotesTx">
        <pc:chgData name="Yukun Dong" userId="eedd3662-7bcb-4c0d-af5c-5a63713baa18" providerId="ADAL" clId="{749716F2-F41F-4A91-BB9A-ABB0DD0E02FA}" dt="2023-03-08T10:52:58.646" v="1230" actId="1076"/>
        <pc:sldMkLst>
          <pc:docMk/>
          <pc:sldMk cId="3803409493" sldId="289"/>
        </pc:sldMkLst>
        <pc:spChg chg="mod">
          <ac:chgData name="Yukun Dong" userId="eedd3662-7bcb-4c0d-af5c-5a63713baa18" providerId="ADAL" clId="{749716F2-F41F-4A91-BB9A-ABB0DD0E02FA}" dt="2023-03-08T10:52:58.646" v="1230" actId="1076"/>
          <ac:spMkLst>
            <pc:docMk/>
            <pc:sldMk cId="3803409493" sldId="289"/>
            <ac:spMk id="6" creationId="{F5C361DC-B71A-71E7-CAA8-D99F31128DBC}"/>
          </ac:spMkLst>
        </pc:spChg>
      </pc:sldChg>
      <pc:sldChg chg="modNotesTx">
        <pc:chgData name="Yukun Dong" userId="eedd3662-7bcb-4c0d-af5c-5a63713baa18" providerId="ADAL" clId="{749716F2-F41F-4A91-BB9A-ABB0DD0E02FA}" dt="2023-03-08T02:49:26.331" v="1139" actId="20577"/>
        <pc:sldMkLst>
          <pc:docMk/>
          <pc:sldMk cId="2487278752" sldId="290"/>
        </pc:sldMkLst>
      </pc:sldChg>
      <pc:sldChg chg="addSp delSp modSp add mod">
        <pc:chgData name="Yukun Dong" userId="eedd3662-7bcb-4c0d-af5c-5a63713baa18" providerId="ADAL" clId="{749716F2-F41F-4A91-BB9A-ABB0DD0E02FA}" dt="2023-03-03T06:47:14.700" v="241" actId="14100"/>
        <pc:sldMkLst>
          <pc:docMk/>
          <pc:sldMk cId="1949707400" sldId="291"/>
        </pc:sldMkLst>
        <pc:spChg chg="mod">
          <ac:chgData name="Yukun Dong" userId="eedd3662-7bcb-4c0d-af5c-5a63713baa18" providerId="ADAL" clId="{749716F2-F41F-4A91-BB9A-ABB0DD0E02FA}" dt="2023-03-03T06:28:21.848" v="97" actId="1076"/>
          <ac:spMkLst>
            <pc:docMk/>
            <pc:sldMk cId="1949707400" sldId="291"/>
            <ac:spMk id="4" creationId="{8B7372AF-207C-6908-2F7B-7CDA367DA42E}"/>
          </ac:spMkLst>
        </pc:spChg>
        <pc:spChg chg="del mod">
          <ac:chgData name="Yukun Dong" userId="eedd3662-7bcb-4c0d-af5c-5a63713baa18" providerId="ADAL" clId="{749716F2-F41F-4A91-BB9A-ABB0DD0E02FA}" dt="2023-03-03T06:26:47.168" v="81" actId="478"/>
          <ac:spMkLst>
            <pc:docMk/>
            <pc:sldMk cId="1949707400" sldId="291"/>
            <ac:spMk id="5" creationId="{8C10C4AA-499B-8D02-F5E0-843E1A65AD77}"/>
          </ac:spMkLst>
        </pc:spChg>
        <pc:spChg chg="del">
          <ac:chgData name="Yukun Dong" userId="eedd3662-7bcb-4c0d-af5c-5a63713baa18" providerId="ADAL" clId="{749716F2-F41F-4A91-BB9A-ABB0DD0E02FA}" dt="2023-03-03T06:26:54.466" v="82" actId="478"/>
          <ac:spMkLst>
            <pc:docMk/>
            <pc:sldMk cId="1949707400" sldId="291"/>
            <ac:spMk id="6" creationId="{D161CF90-7901-C7AE-1AD4-0CEA66666983}"/>
          </ac:spMkLst>
        </pc:spChg>
        <pc:spChg chg="del">
          <ac:chgData name="Yukun Dong" userId="eedd3662-7bcb-4c0d-af5c-5a63713baa18" providerId="ADAL" clId="{749716F2-F41F-4A91-BB9A-ABB0DD0E02FA}" dt="2023-03-03T06:27:09.981" v="85" actId="478"/>
          <ac:spMkLst>
            <pc:docMk/>
            <pc:sldMk cId="1949707400" sldId="291"/>
            <ac:spMk id="7" creationId="{E44BA126-95F1-0F31-5274-A55880EDAF01}"/>
          </ac:spMkLst>
        </pc:spChg>
        <pc:spChg chg="del mod">
          <ac:chgData name="Yukun Dong" userId="eedd3662-7bcb-4c0d-af5c-5a63713baa18" providerId="ADAL" clId="{749716F2-F41F-4A91-BB9A-ABB0DD0E02FA}" dt="2023-03-03T06:27:21.043" v="89" actId="478"/>
          <ac:spMkLst>
            <pc:docMk/>
            <pc:sldMk cId="1949707400" sldId="291"/>
            <ac:spMk id="11" creationId="{D172B0A4-DEC6-3CEA-F923-B40B4CB6E89F}"/>
          </ac:spMkLst>
        </pc:spChg>
        <pc:spChg chg="del mod">
          <ac:chgData name="Yukun Dong" userId="eedd3662-7bcb-4c0d-af5c-5a63713baa18" providerId="ADAL" clId="{749716F2-F41F-4A91-BB9A-ABB0DD0E02FA}" dt="2023-03-03T06:27:21.043" v="89" actId="478"/>
          <ac:spMkLst>
            <pc:docMk/>
            <pc:sldMk cId="1949707400" sldId="291"/>
            <ac:spMk id="13" creationId="{FB1FFB00-D5D0-DACF-8356-9AB7EB67C9FD}"/>
          </ac:spMkLst>
        </pc:spChg>
        <pc:spChg chg="del">
          <ac:chgData name="Yukun Dong" userId="eedd3662-7bcb-4c0d-af5c-5a63713baa18" providerId="ADAL" clId="{749716F2-F41F-4A91-BB9A-ABB0DD0E02FA}" dt="2023-03-03T06:27:24.038" v="90" actId="478"/>
          <ac:spMkLst>
            <pc:docMk/>
            <pc:sldMk cId="1949707400" sldId="291"/>
            <ac:spMk id="14" creationId="{B8FA2460-1B2A-0C5E-24EE-E8EDB67C15AD}"/>
          </ac:spMkLst>
        </pc:spChg>
        <pc:spChg chg="del">
          <ac:chgData name="Yukun Dong" userId="eedd3662-7bcb-4c0d-af5c-5a63713baa18" providerId="ADAL" clId="{749716F2-F41F-4A91-BB9A-ABB0DD0E02FA}" dt="2023-03-03T06:27:24.038" v="90" actId="478"/>
          <ac:spMkLst>
            <pc:docMk/>
            <pc:sldMk cId="1949707400" sldId="291"/>
            <ac:spMk id="15" creationId="{692CBEEB-E6CD-5507-BC68-194F456700B4}"/>
          </ac:spMkLst>
        </pc:spChg>
        <pc:spChg chg="del">
          <ac:chgData name="Yukun Dong" userId="eedd3662-7bcb-4c0d-af5c-5a63713baa18" providerId="ADAL" clId="{749716F2-F41F-4A91-BB9A-ABB0DD0E02FA}" dt="2023-03-03T06:26:42.766" v="79" actId="478"/>
          <ac:spMkLst>
            <pc:docMk/>
            <pc:sldMk cId="1949707400" sldId="291"/>
            <ac:spMk id="16" creationId="{5F53FF77-0354-0274-3172-9E22A20B525B}"/>
          </ac:spMkLst>
        </pc:spChg>
        <pc:spChg chg="add del mod">
          <ac:chgData name="Yukun Dong" userId="eedd3662-7bcb-4c0d-af5c-5a63713baa18" providerId="ADAL" clId="{749716F2-F41F-4A91-BB9A-ABB0DD0E02FA}" dt="2023-03-03T06:26:57.600" v="83" actId="478"/>
          <ac:spMkLst>
            <pc:docMk/>
            <pc:sldMk cId="1949707400" sldId="291"/>
            <ac:spMk id="18" creationId="{162F8EA6-E4B0-A772-184A-9D2BCB7B0ECC}"/>
          </ac:spMkLst>
        </pc:spChg>
        <pc:spChg chg="add mod">
          <ac:chgData name="Yukun Dong" userId="eedd3662-7bcb-4c0d-af5c-5a63713baa18" providerId="ADAL" clId="{749716F2-F41F-4A91-BB9A-ABB0DD0E02FA}" dt="2023-03-03T06:29:52.180" v="140" actId="14100"/>
          <ac:spMkLst>
            <pc:docMk/>
            <pc:sldMk cId="1949707400" sldId="291"/>
            <ac:spMk id="19" creationId="{A5A3A527-DD84-D47F-5F3B-DAAEFC6CED9B}"/>
          </ac:spMkLst>
        </pc:spChg>
        <pc:spChg chg="add mod">
          <ac:chgData name="Yukun Dong" userId="eedd3662-7bcb-4c0d-af5c-5a63713baa18" providerId="ADAL" clId="{749716F2-F41F-4A91-BB9A-ABB0DD0E02FA}" dt="2023-03-03T06:47:14.700" v="241" actId="14100"/>
          <ac:spMkLst>
            <pc:docMk/>
            <pc:sldMk cId="1949707400" sldId="291"/>
            <ac:spMk id="20" creationId="{4B204EC5-6AD9-ADD9-D27C-F80DF01CECA4}"/>
          </ac:spMkLst>
        </pc:spChg>
        <pc:picChg chg="del">
          <ac:chgData name="Yukun Dong" userId="eedd3662-7bcb-4c0d-af5c-5a63713baa18" providerId="ADAL" clId="{749716F2-F41F-4A91-BB9A-ABB0DD0E02FA}" dt="2023-03-03T06:27:26.609" v="91" actId="478"/>
          <ac:picMkLst>
            <pc:docMk/>
            <pc:sldMk cId="1949707400" sldId="291"/>
            <ac:picMk id="10" creationId="{04C439EA-D656-6546-E94E-328E9974F29E}"/>
          </ac:picMkLst>
        </pc:picChg>
        <pc:cxnChg chg="del">
          <ac:chgData name="Yukun Dong" userId="eedd3662-7bcb-4c0d-af5c-5a63713baa18" providerId="ADAL" clId="{749716F2-F41F-4A91-BB9A-ABB0DD0E02FA}" dt="2023-03-03T06:27:14.822" v="86" actId="478"/>
          <ac:cxnSpMkLst>
            <pc:docMk/>
            <pc:sldMk cId="1949707400" sldId="291"/>
            <ac:cxnSpMk id="8" creationId="{C0C35DF2-6BA9-863A-710B-05763FE42034}"/>
          </ac:cxnSpMkLst>
        </pc:cxnChg>
        <pc:cxnChg chg="del">
          <ac:chgData name="Yukun Dong" userId="eedd3662-7bcb-4c0d-af5c-5a63713baa18" providerId="ADAL" clId="{749716F2-F41F-4A91-BB9A-ABB0DD0E02FA}" dt="2023-03-03T06:27:14.822" v="86" actId="478"/>
          <ac:cxnSpMkLst>
            <pc:docMk/>
            <pc:sldMk cId="1949707400" sldId="291"/>
            <ac:cxnSpMk id="9" creationId="{69ADF2BA-0CB5-5F11-45AC-B763E632DD30}"/>
          </ac:cxnSpMkLst>
        </pc:cxnChg>
        <pc:cxnChg chg="del">
          <ac:chgData name="Yukun Dong" userId="eedd3662-7bcb-4c0d-af5c-5a63713baa18" providerId="ADAL" clId="{749716F2-F41F-4A91-BB9A-ABB0DD0E02FA}" dt="2023-03-03T06:27:21.043" v="89" actId="478"/>
          <ac:cxnSpMkLst>
            <pc:docMk/>
            <pc:sldMk cId="1949707400" sldId="291"/>
            <ac:cxnSpMk id="12" creationId="{E50C4A63-D4F2-A329-913D-8FE8FBE970F9}"/>
          </ac:cxnSpMkLst>
        </pc:cxnChg>
        <pc:cxnChg chg="del">
          <ac:chgData name="Yukun Dong" userId="eedd3662-7bcb-4c0d-af5c-5a63713baa18" providerId="ADAL" clId="{749716F2-F41F-4A91-BB9A-ABB0DD0E02FA}" dt="2023-03-03T06:27:21.043" v="89" actId="478"/>
          <ac:cxnSpMkLst>
            <pc:docMk/>
            <pc:sldMk cId="1949707400" sldId="291"/>
            <ac:cxnSpMk id="17" creationId="{F861F1F6-B95E-DDE9-E07C-1CA65E42DDD1}"/>
          </ac:cxnSpMkLst>
        </pc:cxnChg>
      </pc:sldChg>
      <pc:sldChg chg="modNotesTx">
        <pc:chgData name="Yukun Dong" userId="eedd3662-7bcb-4c0d-af5c-5a63713baa18" providerId="ADAL" clId="{749716F2-F41F-4A91-BB9A-ABB0DD0E02FA}" dt="2023-03-08T10:42:44.877" v="1229" actId="20577"/>
        <pc:sldMkLst>
          <pc:docMk/>
          <pc:sldMk cId="2210757176" sldId="292"/>
        </pc:sldMkLst>
      </pc:sldChg>
      <pc:sldChg chg="modNotesTx">
        <pc:chgData name="Yukun Dong" userId="eedd3662-7bcb-4c0d-af5c-5a63713baa18" providerId="ADAL" clId="{749716F2-F41F-4A91-BB9A-ABB0DD0E02FA}" dt="2023-03-08T02:50:03.396" v="1141" actId="20577"/>
        <pc:sldMkLst>
          <pc:docMk/>
          <pc:sldMk cId="3702987030" sldId="293"/>
        </pc:sldMkLst>
      </pc:sldChg>
    </pc:docChg>
  </pc:docChgLst>
  <pc:docChgLst>
    <pc:chgData name="Zhikun Huang" userId="f0c6e7fb-2ec8-4524-86a2-0624778c44df" providerId="ADAL" clId="{72C8EB29-E419-4C50-94C9-A79C4B762ECC}"/>
    <pc:docChg chg="undo custSel addSld modSld">
      <pc:chgData name="Zhikun Huang" userId="f0c6e7fb-2ec8-4524-86a2-0624778c44df" providerId="ADAL" clId="{72C8EB29-E419-4C50-94C9-A79C4B762ECC}" dt="2023-04-14T02:52:44.967" v="138" actId="1076"/>
      <pc:docMkLst>
        <pc:docMk/>
      </pc:docMkLst>
      <pc:sldChg chg="modSp mod">
        <pc:chgData name="Zhikun Huang" userId="f0c6e7fb-2ec8-4524-86a2-0624778c44df" providerId="ADAL" clId="{72C8EB29-E419-4C50-94C9-A79C4B762ECC}" dt="2023-04-13T08:17:24.546" v="0" actId="1076"/>
        <pc:sldMkLst>
          <pc:docMk/>
          <pc:sldMk cId="1181666640" sldId="294"/>
        </pc:sldMkLst>
        <pc:spChg chg="mod">
          <ac:chgData name="Zhikun Huang" userId="f0c6e7fb-2ec8-4524-86a2-0624778c44df" providerId="ADAL" clId="{72C8EB29-E419-4C50-94C9-A79C4B762ECC}" dt="2023-04-13T08:17:24.546" v="0" actId="1076"/>
          <ac:spMkLst>
            <pc:docMk/>
            <pc:sldMk cId="1181666640" sldId="294"/>
            <ac:spMk id="4" creationId="{5D310DAD-85AC-1729-BDF8-8AD75FE30A9C}"/>
          </ac:spMkLst>
        </pc:spChg>
      </pc:sldChg>
      <pc:sldChg chg="addSp delSp modSp mod">
        <pc:chgData name="Zhikun Huang" userId="f0c6e7fb-2ec8-4524-86a2-0624778c44df" providerId="ADAL" clId="{72C8EB29-E419-4C50-94C9-A79C4B762ECC}" dt="2023-04-14T01:56:32.927" v="62" actId="108"/>
        <pc:sldMkLst>
          <pc:docMk/>
          <pc:sldMk cId="1267587605" sldId="295"/>
        </pc:sldMkLst>
        <pc:spChg chg="mod">
          <ac:chgData name="Zhikun Huang" userId="f0c6e7fb-2ec8-4524-86a2-0624778c44df" providerId="ADAL" clId="{72C8EB29-E419-4C50-94C9-A79C4B762ECC}" dt="2023-04-13T08:52:31.390" v="11" actId="1076"/>
          <ac:spMkLst>
            <pc:docMk/>
            <pc:sldMk cId="1267587605" sldId="295"/>
            <ac:spMk id="2" creationId="{FFE3D66A-077E-93D8-4283-86E807E80961}"/>
          </ac:spMkLst>
        </pc:spChg>
        <pc:spChg chg="add mod">
          <ac:chgData name="Zhikun Huang" userId="f0c6e7fb-2ec8-4524-86a2-0624778c44df" providerId="ADAL" clId="{72C8EB29-E419-4C50-94C9-A79C4B762ECC}" dt="2023-04-13T09:05:14.486" v="52" actId="1076"/>
          <ac:spMkLst>
            <pc:docMk/>
            <pc:sldMk cId="1267587605" sldId="295"/>
            <ac:spMk id="3" creationId="{48602C29-2FC0-D708-6C41-C104E00D2A2B}"/>
          </ac:spMkLst>
        </pc:spChg>
        <pc:spChg chg="add del mod">
          <ac:chgData name="Zhikun Huang" userId="f0c6e7fb-2ec8-4524-86a2-0624778c44df" providerId="ADAL" clId="{72C8EB29-E419-4C50-94C9-A79C4B762ECC}" dt="2023-04-13T08:52:02.466" v="6" actId="478"/>
          <ac:spMkLst>
            <pc:docMk/>
            <pc:sldMk cId="1267587605" sldId="295"/>
            <ac:spMk id="6" creationId="{1A809BEB-0D79-AAFD-EA8C-2BCBABDFEC89}"/>
          </ac:spMkLst>
        </pc:spChg>
        <pc:spChg chg="add mod">
          <ac:chgData name="Zhikun Huang" userId="f0c6e7fb-2ec8-4524-86a2-0624778c44df" providerId="ADAL" clId="{72C8EB29-E419-4C50-94C9-A79C4B762ECC}" dt="2023-04-14T01:56:32.927" v="62" actId="108"/>
          <ac:spMkLst>
            <pc:docMk/>
            <pc:sldMk cId="1267587605" sldId="295"/>
            <ac:spMk id="10" creationId="{EF4EE3E6-B96E-C6A1-A033-7AE4B07D49B1}"/>
          </ac:spMkLst>
        </pc:spChg>
        <pc:picChg chg="mod">
          <ac:chgData name="Zhikun Huang" userId="f0c6e7fb-2ec8-4524-86a2-0624778c44df" providerId="ADAL" clId="{72C8EB29-E419-4C50-94C9-A79C4B762ECC}" dt="2023-04-13T09:05:14.486" v="52" actId="1076"/>
          <ac:picMkLst>
            <pc:docMk/>
            <pc:sldMk cId="1267587605" sldId="295"/>
            <ac:picMk id="4" creationId="{16BBA2E2-D9EC-1287-B4A8-529CCE8965B5}"/>
          </ac:picMkLst>
        </pc:picChg>
        <pc:picChg chg="mod">
          <ac:chgData name="Zhikun Huang" userId="f0c6e7fb-2ec8-4524-86a2-0624778c44df" providerId="ADAL" clId="{72C8EB29-E419-4C50-94C9-A79C4B762ECC}" dt="2023-04-13T09:05:14.486" v="52" actId="1076"/>
          <ac:picMkLst>
            <pc:docMk/>
            <pc:sldMk cId="1267587605" sldId="295"/>
            <ac:picMk id="5" creationId="{3FC313D2-80F4-B1E9-D4E9-76C4F2DBF8FD}"/>
          </ac:picMkLst>
        </pc:picChg>
        <pc:picChg chg="add mod">
          <ac:chgData name="Zhikun Huang" userId="f0c6e7fb-2ec8-4524-86a2-0624778c44df" providerId="ADAL" clId="{72C8EB29-E419-4C50-94C9-A79C4B762ECC}" dt="2023-04-13T08:56:07.757" v="18" actId="1076"/>
          <ac:picMkLst>
            <pc:docMk/>
            <pc:sldMk cId="1267587605" sldId="295"/>
            <ac:picMk id="8" creationId="{93599EBD-9BD2-5B12-4B82-F5D674235C02}"/>
          </ac:picMkLst>
        </pc:picChg>
      </pc:sldChg>
      <pc:sldChg chg="modSp mod">
        <pc:chgData name="Zhikun Huang" userId="f0c6e7fb-2ec8-4524-86a2-0624778c44df" providerId="ADAL" clId="{72C8EB29-E419-4C50-94C9-A79C4B762ECC}" dt="2023-04-14T02:36:34.843" v="127" actId="1076"/>
        <pc:sldMkLst>
          <pc:docMk/>
          <pc:sldMk cId="1899108781" sldId="297"/>
        </pc:sldMkLst>
        <pc:spChg chg="mod">
          <ac:chgData name="Zhikun Huang" userId="f0c6e7fb-2ec8-4524-86a2-0624778c44df" providerId="ADAL" clId="{72C8EB29-E419-4C50-94C9-A79C4B762ECC}" dt="2023-04-14T02:35:40.930" v="122" actId="1076"/>
          <ac:spMkLst>
            <pc:docMk/>
            <pc:sldMk cId="1899108781" sldId="297"/>
            <ac:spMk id="12" creationId="{75D4CFD4-79CB-71A3-2609-5DBA12FED74F}"/>
          </ac:spMkLst>
        </pc:spChg>
        <pc:spChg chg="mod">
          <ac:chgData name="Zhikun Huang" userId="f0c6e7fb-2ec8-4524-86a2-0624778c44df" providerId="ADAL" clId="{72C8EB29-E419-4C50-94C9-A79C4B762ECC}" dt="2023-04-14T02:36:34.843" v="127" actId="1076"/>
          <ac:spMkLst>
            <pc:docMk/>
            <pc:sldMk cId="1899108781" sldId="297"/>
            <ac:spMk id="13" creationId="{98271F43-2B21-6BC4-013D-F1F5F1A7A0CB}"/>
          </ac:spMkLst>
        </pc:spChg>
        <pc:picChg chg="mod">
          <ac:chgData name="Zhikun Huang" userId="f0c6e7fb-2ec8-4524-86a2-0624778c44df" providerId="ADAL" clId="{72C8EB29-E419-4C50-94C9-A79C4B762ECC}" dt="2023-04-14T02:36:32.243" v="126" actId="1076"/>
          <ac:picMkLst>
            <pc:docMk/>
            <pc:sldMk cId="1899108781" sldId="297"/>
            <ac:picMk id="8" creationId="{F19FA02A-D8D8-927D-B286-B22A9754ABC4}"/>
          </ac:picMkLst>
        </pc:picChg>
      </pc:sldChg>
      <pc:sldChg chg="addSp delSp modSp add mod">
        <pc:chgData name="Zhikun Huang" userId="f0c6e7fb-2ec8-4524-86a2-0624778c44df" providerId="ADAL" clId="{72C8EB29-E419-4C50-94C9-A79C4B762ECC}" dt="2023-04-14T02:52:44.967" v="138" actId="1076"/>
        <pc:sldMkLst>
          <pc:docMk/>
          <pc:sldMk cId="4037070358" sldId="306"/>
        </pc:sldMkLst>
        <pc:spChg chg="add del mod">
          <ac:chgData name="Zhikun Huang" userId="f0c6e7fb-2ec8-4524-86a2-0624778c44df" providerId="ADAL" clId="{72C8EB29-E419-4C50-94C9-A79C4B762ECC}" dt="2023-04-14T02:48:31.678" v="134" actId="478"/>
          <ac:spMkLst>
            <pc:docMk/>
            <pc:sldMk cId="4037070358" sldId="306"/>
            <ac:spMk id="3" creationId="{8B7A13B7-010B-D012-D9F9-2B6FDB53E567}"/>
          </ac:spMkLst>
        </pc:spChg>
        <pc:spChg chg="del">
          <ac:chgData name="Zhikun Huang" userId="f0c6e7fb-2ec8-4524-86a2-0624778c44df" providerId="ADAL" clId="{72C8EB29-E419-4C50-94C9-A79C4B762ECC}" dt="2023-04-14T02:48:26.532" v="133" actId="478"/>
          <ac:spMkLst>
            <pc:docMk/>
            <pc:sldMk cId="4037070358" sldId="306"/>
            <ac:spMk id="10" creationId="{501D4199-52D0-AD7A-5F18-C0C3ABCCC739}"/>
          </ac:spMkLst>
        </pc:spChg>
        <pc:spChg chg="del mod">
          <ac:chgData name="Zhikun Huang" userId="f0c6e7fb-2ec8-4524-86a2-0624778c44df" providerId="ADAL" clId="{72C8EB29-E419-4C50-94C9-A79C4B762ECC}" dt="2023-04-14T02:48:23.258" v="130" actId="478"/>
          <ac:spMkLst>
            <pc:docMk/>
            <pc:sldMk cId="4037070358" sldId="306"/>
            <ac:spMk id="12" creationId="{75D4CFD4-79CB-71A3-2609-5DBA12FED74F}"/>
          </ac:spMkLst>
        </pc:spChg>
        <pc:spChg chg="del">
          <ac:chgData name="Zhikun Huang" userId="f0c6e7fb-2ec8-4524-86a2-0624778c44df" providerId="ADAL" clId="{72C8EB29-E419-4C50-94C9-A79C4B762ECC}" dt="2023-04-14T02:48:25.587" v="132" actId="478"/>
          <ac:spMkLst>
            <pc:docMk/>
            <pc:sldMk cId="4037070358" sldId="306"/>
            <ac:spMk id="13" creationId="{98271F43-2B21-6BC4-013D-F1F5F1A7A0CB}"/>
          </ac:spMkLst>
        </pc:spChg>
        <pc:picChg chg="del">
          <ac:chgData name="Zhikun Huang" userId="f0c6e7fb-2ec8-4524-86a2-0624778c44df" providerId="ADAL" clId="{72C8EB29-E419-4C50-94C9-A79C4B762ECC}" dt="2023-04-14T02:48:24.467" v="131" actId="478"/>
          <ac:picMkLst>
            <pc:docMk/>
            <pc:sldMk cId="4037070358" sldId="306"/>
            <ac:picMk id="8" creationId="{F19FA02A-D8D8-927D-B286-B22A9754ABC4}"/>
          </ac:picMkLst>
        </pc:picChg>
        <pc:picChg chg="add mod">
          <ac:chgData name="Zhikun Huang" userId="f0c6e7fb-2ec8-4524-86a2-0624778c44df" providerId="ADAL" clId="{72C8EB29-E419-4C50-94C9-A79C4B762ECC}" dt="2023-04-14T02:52:44.967" v="138" actId="1076"/>
          <ac:picMkLst>
            <pc:docMk/>
            <pc:sldMk cId="4037070358" sldId="306"/>
            <ac:picMk id="2050" creationId="{3DC20F41-7819-E72C-7530-7A28257EDEA2}"/>
          </ac:picMkLst>
        </pc:picChg>
      </pc:sldChg>
    </pc:docChg>
  </pc:docChgLst>
  <pc:docChgLst>
    <pc:chgData name="Ivan He" userId="ae4e78f1-da20-4507-a353-083dd936469a" providerId="ADAL" clId="{305B2CDD-24B9-46AB-9210-78B648942401}"/>
    <pc:docChg chg="undo custSel addSld modSld">
      <pc:chgData name="Ivan He" userId="ae4e78f1-da20-4507-a353-083dd936469a" providerId="ADAL" clId="{305B2CDD-24B9-46AB-9210-78B648942401}" dt="2023-04-14T03:17:43.753" v="1433" actId="1076"/>
      <pc:docMkLst>
        <pc:docMk/>
      </pc:docMkLst>
      <pc:sldChg chg="addSp delSp modSp mod modNotesTx">
        <pc:chgData name="Ivan He" userId="ae4e78f1-da20-4507-a353-083dd936469a" providerId="ADAL" clId="{305B2CDD-24B9-46AB-9210-78B648942401}" dt="2023-04-14T02:50:13.063" v="1136" actId="20577"/>
        <pc:sldMkLst>
          <pc:docMk/>
          <pc:sldMk cId="709243196" sldId="261"/>
        </pc:sldMkLst>
        <pc:spChg chg="mod">
          <ac:chgData name="Ivan He" userId="ae4e78f1-da20-4507-a353-083dd936469a" providerId="ADAL" clId="{305B2CDD-24B9-46AB-9210-78B648942401}" dt="2023-04-14T02:50:13.063" v="1136" actId="20577"/>
          <ac:spMkLst>
            <pc:docMk/>
            <pc:sldMk cId="709243196" sldId="261"/>
            <ac:spMk id="2" creationId="{888DBAC9-5E6F-A68A-9FCC-8550A6C27392}"/>
          </ac:spMkLst>
        </pc:spChg>
        <pc:spChg chg="del">
          <ac:chgData name="Ivan He" userId="ae4e78f1-da20-4507-a353-083dd936469a" providerId="ADAL" clId="{305B2CDD-24B9-46AB-9210-78B648942401}" dt="2023-04-14T02:32:40.190" v="891" actId="478"/>
          <ac:spMkLst>
            <pc:docMk/>
            <pc:sldMk cId="709243196" sldId="261"/>
            <ac:spMk id="3" creationId="{3B8FD485-4B6C-8FA1-8EBB-02F2C64107C5}"/>
          </ac:spMkLst>
        </pc:spChg>
        <pc:spChg chg="add del mod">
          <ac:chgData name="Ivan He" userId="ae4e78f1-da20-4507-a353-083dd936469a" providerId="ADAL" clId="{305B2CDD-24B9-46AB-9210-78B648942401}" dt="2023-04-14T02:34:51.658" v="920" actId="478"/>
          <ac:spMkLst>
            <pc:docMk/>
            <pc:sldMk cId="709243196" sldId="261"/>
            <ac:spMk id="6" creationId="{9B937910-3FC5-3476-F98D-20F4DE39BDC7}"/>
          </ac:spMkLst>
        </pc:spChg>
        <pc:spChg chg="add mod">
          <ac:chgData name="Ivan He" userId="ae4e78f1-da20-4507-a353-083dd936469a" providerId="ADAL" clId="{305B2CDD-24B9-46AB-9210-78B648942401}" dt="2023-04-14T02:48:49.588" v="1105" actId="1035"/>
          <ac:spMkLst>
            <pc:docMk/>
            <pc:sldMk cId="709243196" sldId="261"/>
            <ac:spMk id="7" creationId="{CCFFEEE4-D217-F88C-F562-9239C24D7EBD}"/>
          </ac:spMkLst>
        </pc:spChg>
        <pc:spChg chg="add mod">
          <ac:chgData name="Ivan He" userId="ae4e78f1-da20-4507-a353-083dd936469a" providerId="ADAL" clId="{305B2CDD-24B9-46AB-9210-78B648942401}" dt="2023-04-14T02:49:00.809" v="1113" actId="1035"/>
          <ac:spMkLst>
            <pc:docMk/>
            <pc:sldMk cId="709243196" sldId="261"/>
            <ac:spMk id="8" creationId="{75075F54-A0C3-A91F-069B-BBA0C1839D60}"/>
          </ac:spMkLst>
        </pc:spChg>
        <pc:spChg chg="add mod">
          <ac:chgData name="Ivan He" userId="ae4e78f1-da20-4507-a353-083dd936469a" providerId="ADAL" clId="{305B2CDD-24B9-46AB-9210-78B648942401}" dt="2023-04-14T02:49:10.180" v="1117" actId="1035"/>
          <ac:spMkLst>
            <pc:docMk/>
            <pc:sldMk cId="709243196" sldId="261"/>
            <ac:spMk id="10" creationId="{1D11B7F6-591D-A2AB-38AB-44F44FD9F533}"/>
          </ac:spMkLst>
        </pc:spChg>
        <pc:picChg chg="mod">
          <ac:chgData name="Ivan He" userId="ae4e78f1-da20-4507-a353-083dd936469a" providerId="ADAL" clId="{305B2CDD-24B9-46AB-9210-78B648942401}" dt="2023-04-14T02:39:48.537" v="924" actId="1076"/>
          <ac:picMkLst>
            <pc:docMk/>
            <pc:sldMk cId="709243196" sldId="261"/>
            <ac:picMk id="5" creationId="{B5CA7FCF-BCD1-5CDB-37E4-2AAFDEFF0F40}"/>
          </ac:picMkLst>
        </pc:picChg>
        <pc:picChg chg="mod">
          <ac:chgData name="Ivan He" userId="ae4e78f1-da20-4507-a353-083dd936469a" providerId="ADAL" clId="{305B2CDD-24B9-46AB-9210-78B648942401}" dt="2023-04-14T02:48:49.588" v="1105" actId="1035"/>
          <ac:picMkLst>
            <pc:docMk/>
            <pc:sldMk cId="709243196" sldId="261"/>
            <ac:picMk id="9" creationId="{A91EF4EE-D2D9-7952-E3D2-E4EBB4100192}"/>
          </ac:picMkLst>
        </pc:picChg>
        <pc:picChg chg="del">
          <ac:chgData name="Ivan He" userId="ae4e78f1-da20-4507-a353-083dd936469a" providerId="ADAL" clId="{305B2CDD-24B9-46AB-9210-78B648942401}" dt="2023-04-14T02:35:09.869" v="922" actId="478"/>
          <ac:picMkLst>
            <pc:docMk/>
            <pc:sldMk cId="709243196" sldId="261"/>
            <ac:picMk id="11" creationId="{50B49E22-566E-91FD-39FF-79609E3954E4}"/>
          </ac:picMkLst>
        </pc:picChg>
        <pc:picChg chg="del">
          <ac:chgData name="Ivan He" userId="ae4e78f1-da20-4507-a353-083dd936469a" providerId="ADAL" clId="{305B2CDD-24B9-46AB-9210-78B648942401}" dt="2023-04-14T02:35:12.249" v="923" actId="478"/>
          <ac:picMkLst>
            <pc:docMk/>
            <pc:sldMk cId="709243196" sldId="261"/>
            <ac:picMk id="13" creationId="{C4234A8B-CFD1-D219-62ED-40BFE238C626}"/>
          </ac:picMkLst>
        </pc:picChg>
        <pc:picChg chg="add mod">
          <ac:chgData name="Ivan He" userId="ae4e78f1-da20-4507-a353-083dd936469a" providerId="ADAL" clId="{305B2CDD-24B9-46AB-9210-78B648942401}" dt="2023-04-14T02:49:27.209" v="1119" actId="14100"/>
          <ac:picMkLst>
            <pc:docMk/>
            <pc:sldMk cId="709243196" sldId="261"/>
            <ac:picMk id="14" creationId="{723AD0B2-20AA-C40A-F7F3-8134268D01AB}"/>
          </ac:picMkLst>
        </pc:picChg>
        <pc:picChg chg="del mod">
          <ac:chgData name="Ivan He" userId="ae4e78f1-da20-4507-a353-083dd936469a" providerId="ADAL" clId="{305B2CDD-24B9-46AB-9210-78B648942401}" dt="2023-04-14T02:42:27.262" v="1006" actId="478"/>
          <ac:picMkLst>
            <pc:docMk/>
            <pc:sldMk cId="709243196" sldId="261"/>
            <ac:picMk id="15" creationId="{9610AAFE-DE53-6AE8-5D77-4F3AB7B0DCEE}"/>
          </ac:picMkLst>
        </pc:picChg>
        <pc:picChg chg="add mod">
          <ac:chgData name="Ivan He" userId="ae4e78f1-da20-4507-a353-083dd936469a" providerId="ADAL" clId="{305B2CDD-24B9-46AB-9210-78B648942401}" dt="2023-04-14T02:49:10.180" v="1117" actId="1035"/>
          <ac:picMkLst>
            <pc:docMk/>
            <pc:sldMk cId="709243196" sldId="261"/>
            <ac:picMk id="17" creationId="{A01420A8-836F-7F26-1F8B-FC25545C73C8}"/>
          </ac:picMkLst>
        </pc:picChg>
      </pc:sldChg>
      <pc:sldChg chg="addSp delSp modSp mod modNotesTx">
        <pc:chgData name="Ivan He" userId="ae4e78f1-da20-4507-a353-083dd936469a" providerId="ADAL" clId="{305B2CDD-24B9-46AB-9210-78B648942401}" dt="2023-04-14T03:17:43.753" v="1433" actId="1076"/>
        <pc:sldMkLst>
          <pc:docMk/>
          <pc:sldMk cId="2473307253" sldId="263"/>
        </pc:sldMkLst>
        <pc:spChg chg="mod">
          <ac:chgData name="Ivan He" userId="ae4e78f1-da20-4507-a353-083dd936469a" providerId="ADAL" clId="{305B2CDD-24B9-46AB-9210-78B648942401}" dt="2023-04-14T02:33:18.856" v="905" actId="14100"/>
          <ac:spMkLst>
            <pc:docMk/>
            <pc:sldMk cId="2473307253" sldId="263"/>
            <ac:spMk id="2" creationId="{9A76B297-EFAE-D03E-07DB-A3DB72AE7C1B}"/>
          </ac:spMkLst>
        </pc:spChg>
        <pc:spChg chg="del">
          <ac:chgData name="Ivan He" userId="ae4e78f1-da20-4507-a353-083dd936469a" providerId="ADAL" clId="{305B2CDD-24B9-46AB-9210-78B648942401}" dt="2023-04-14T02:33:01.212" v="901" actId="478"/>
          <ac:spMkLst>
            <pc:docMk/>
            <pc:sldMk cId="2473307253" sldId="263"/>
            <ac:spMk id="3" creationId="{67BCC8E7-4077-0C93-39AA-725EEFF1C3C7}"/>
          </ac:spMkLst>
        </pc:spChg>
        <pc:spChg chg="add del mod">
          <ac:chgData name="Ivan He" userId="ae4e78f1-da20-4507-a353-083dd936469a" providerId="ADAL" clId="{305B2CDD-24B9-46AB-9210-78B648942401}" dt="2023-04-14T02:33:06.529" v="902" actId="478"/>
          <ac:spMkLst>
            <pc:docMk/>
            <pc:sldMk cId="2473307253" sldId="263"/>
            <ac:spMk id="5" creationId="{EFEC0159-9D00-4D3F-CFB0-C3B77C9A7196}"/>
          </ac:spMkLst>
        </pc:spChg>
        <pc:picChg chg="add mod">
          <ac:chgData name="Ivan He" userId="ae4e78f1-da20-4507-a353-083dd936469a" providerId="ADAL" clId="{305B2CDD-24B9-46AB-9210-78B648942401}" dt="2023-04-14T03:17:24.505" v="1430" actId="1076"/>
          <ac:picMkLst>
            <pc:docMk/>
            <pc:sldMk cId="2473307253" sldId="263"/>
            <ac:picMk id="7" creationId="{7A170CD3-4945-71AF-D7E3-D0229FD43A9A}"/>
          </ac:picMkLst>
        </pc:picChg>
        <pc:picChg chg="mod">
          <ac:chgData name="Ivan He" userId="ae4e78f1-da20-4507-a353-083dd936469a" providerId="ADAL" clId="{305B2CDD-24B9-46AB-9210-78B648942401}" dt="2023-04-14T03:17:36.552" v="1432" actId="1076"/>
          <ac:picMkLst>
            <pc:docMk/>
            <pc:sldMk cId="2473307253" sldId="263"/>
            <ac:picMk id="9" creationId="{A76905A7-1A5C-5F4C-91C1-8DDACA14A444}"/>
          </ac:picMkLst>
        </pc:picChg>
        <pc:picChg chg="mod">
          <ac:chgData name="Ivan He" userId="ae4e78f1-da20-4507-a353-083dd936469a" providerId="ADAL" clId="{305B2CDD-24B9-46AB-9210-78B648942401}" dt="2023-04-14T03:17:43.753" v="1433" actId="1076"/>
          <ac:picMkLst>
            <pc:docMk/>
            <pc:sldMk cId="2473307253" sldId="263"/>
            <ac:picMk id="11" creationId="{7A2CCE33-6CFD-7BE2-6441-13DC7BB2F836}"/>
          </ac:picMkLst>
        </pc:picChg>
      </pc:sldChg>
      <pc:sldChg chg="addSp delSp modSp mod modNotesTx">
        <pc:chgData name="Ivan He" userId="ae4e78f1-da20-4507-a353-083dd936469a" providerId="ADAL" clId="{305B2CDD-24B9-46AB-9210-78B648942401}" dt="2023-04-14T03:03:10.657" v="1400" actId="1076"/>
        <pc:sldMkLst>
          <pc:docMk/>
          <pc:sldMk cId="2030996944" sldId="264"/>
        </pc:sldMkLst>
        <pc:spChg chg="mod">
          <ac:chgData name="Ivan He" userId="ae4e78f1-da20-4507-a353-083dd936469a" providerId="ADAL" clId="{305B2CDD-24B9-46AB-9210-78B648942401}" dt="2023-04-14T02:33:44.823" v="914" actId="14100"/>
          <ac:spMkLst>
            <pc:docMk/>
            <pc:sldMk cId="2030996944" sldId="264"/>
            <ac:spMk id="2" creationId="{9A76B297-EFAE-D03E-07DB-A3DB72AE7C1B}"/>
          </ac:spMkLst>
        </pc:spChg>
        <pc:spChg chg="del">
          <ac:chgData name="Ivan He" userId="ae4e78f1-da20-4507-a353-083dd936469a" providerId="ADAL" clId="{305B2CDD-24B9-46AB-9210-78B648942401}" dt="2023-04-14T02:33:32.856" v="906" actId="478"/>
          <ac:spMkLst>
            <pc:docMk/>
            <pc:sldMk cId="2030996944" sldId="264"/>
            <ac:spMk id="3" creationId="{67BCC8E7-4077-0C93-39AA-725EEFF1C3C7}"/>
          </ac:spMkLst>
        </pc:spChg>
        <pc:spChg chg="add del mod">
          <ac:chgData name="Ivan He" userId="ae4e78f1-da20-4507-a353-083dd936469a" providerId="ADAL" clId="{305B2CDD-24B9-46AB-9210-78B648942401}" dt="2023-04-14T02:33:35.738" v="907" actId="478"/>
          <ac:spMkLst>
            <pc:docMk/>
            <pc:sldMk cId="2030996944" sldId="264"/>
            <ac:spMk id="6" creationId="{7B74F3AE-BB67-6349-B198-DCBBDAD5B5C6}"/>
          </ac:spMkLst>
        </pc:spChg>
        <pc:picChg chg="mod">
          <ac:chgData name="Ivan He" userId="ae4e78f1-da20-4507-a353-083dd936469a" providerId="ADAL" clId="{305B2CDD-24B9-46AB-9210-78B648942401}" dt="2023-04-14T03:03:09.257" v="1399" actId="1076"/>
          <ac:picMkLst>
            <pc:docMk/>
            <pc:sldMk cId="2030996944" sldId="264"/>
            <ac:picMk id="5" creationId="{BD9A5E8B-CF72-7680-661F-E5DE209500D4}"/>
          </ac:picMkLst>
        </pc:picChg>
        <pc:picChg chg="mod">
          <ac:chgData name="Ivan He" userId="ae4e78f1-da20-4507-a353-083dd936469a" providerId="ADAL" clId="{305B2CDD-24B9-46AB-9210-78B648942401}" dt="2023-04-14T03:03:10.657" v="1400" actId="1076"/>
          <ac:picMkLst>
            <pc:docMk/>
            <pc:sldMk cId="2030996944" sldId="264"/>
            <ac:picMk id="7" creationId="{DA648801-3EBD-6A2D-C8FB-A921C4713D12}"/>
          </ac:picMkLst>
        </pc:picChg>
      </pc:sldChg>
      <pc:sldChg chg="addSp delSp modSp mod modNotesTx">
        <pc:chgData name="Ivan He" userId="ae4e78f1-da20-4507-a353-083dd936469a" providerId="ADAL" clId="{305B2CDD-24B9-46AB-9210-78B648942401}" dt="2023-04-14T03:03:00.905" v="1398" actId="1076"/>
        <pc:sldMkLst>
          <pc:docMk/>
          <pc:sldMk cId="1875463236" sldId="265"/>
        </pc:sldMkLst>
        <pc:spChg chg="mod">
          <ac:chgData name="Ivan He" userId="ae4e78f1-da20-4507-a353-083dd936469a" providerId="ADAL" clId="{305B2CDD-24B9-46AB-9210-78B648942401}" dt="2023-04-14T02:34:22.932" v="919"/>
          <ac:spMkLst>
            <pc:docMk/>
            <pc:sldMk cId="1875463236" sldId="265"/>
            <ac:spMk id="2" creationId="{9A76B297-EFAE-D03E-07DB-A3DB72AE7C1B}"/>
          </ac:spMkLst>
        </pc:spChg>
        <pc:spChg chg="del">
          <ac:chgData name="Ivan He" userId="ae4e78f1-da20-4507-a353-083dd936469a" providerId="ADAL" clId="{305B2CDD-24B9-46AB-9210-78B648942401}" dt="2023-04-14T02:34:11.363" v="915" actId="478"/>
          <ac:spMkLst>
            <pc:docMk/>
            <pc:sldMk cId="1875463236" sldId="265"/>
            <ac:spMk id="3" creationId="{67BCC8E7-4077-0C93-39AA-725EEFF1C3C7}"/>
          </ac:spMkLst>
        </pc:spChg>
        <pc:spChg chg="add del mod">
          <ac:chgData name="Ivan He" userId="ae4e78f1-da20-4507-a353-083dd936469a" providerId="ADAL" clId="{305B2CDD-24B9-46AB-9210-78B648942401}" dt="2023-04-14T02:34:15.107" v="916" actId="478"/>
          <ac:spMkLst>
            <pc:docMk/>
            <pc:sldMk cId="1875463236" sldId="265"/>
            <ac:spMk id="6" creationId="{2AD90D26-9A4F-6F45-AFAF-6E7293B303D6}"/>
          </ac:spMkLst>
        </pc:spChg>
        <pc:picChg chg="mod">
          <ac:chgData name="Ivan He" userId="ae4e78f1-da20-4507-a353-083dd936469a" providerId="ADAL" clId="{305B2CDD-24B9-46AB-9210-78B648942401}" dt="2023-04-14T03:02:54.370" v="1396" actId="1076"/>
          <ac:picMkLst>
            <pc:docMk/>
            <pc:sldMk cId="1875463236" sldId="265"/>
            <ac:picMk id="5" creationId="{94B014D0-4B80-67E7-6C5E-87024380A416}"/>
          </ac:picMkLst>
        </pc:picChg>
        <pc:picChg chg="mod">
          <ac:chgData name="Ivan He" userId="ae4e78f1-da20-4507-a353-083dd936469a" providerId="ADAL" clId="{305B2CDD-24B9-46AB-9210-78B648942401}" dt="2023-04-14T03:03:00.905" v="1398" actId="1076"/>
          <ac:picMkLst>
            <pc:docMk/>
            <pc:sldMk cId="1875463236" sldId="265"/>
            <ac:picMk id="7" creationId="{B2F91E2A-3789-11A1-D17A-869EA1547C2D}"/>
          </ac:picMkLst>
        </pc:picChg>
      </pc:sldChg>
      <pc:sldChg chg="addSp delSp modSp mod setBg modNotesTx">
        <pc:chgData name="Ivan He" userId="ae4e78f1-da20-4507-a353-083dd936469a" providerId="ADAL" clId="{305B2CDD-24B9-46AB-9210-78B648942401}" dt="2023-04-14T02:31:59.715" v="890" actId="20577"/>
        <pc:sldMkLst>
          <pc:docMk/>
          <pc:sldMk cId="1121449431" sldId="270"/>
        </pc:sldMkLst>
        <pc:spChg chg="mod">
          <ac:chgData name="Ivan He" userId="ae4e78f1-da20-4507-a353-083dd936469a" providerId="ADAL" clId="{305B2CDD-24B9-46AB-9210-78B648942401}" dt="2023-04-14T02:31:16.735" v="869" actId="14100"/>
          <ac:spMkLst>
            <pc:docMk/>
            <pc:sldMk cId="1121449431" sldId="270"/>
            <ac:spMk id="2" creationId="{9A76B297-EFAE-D03E-07DB-A3DB72AE7C1B}"/>
          </ac:spMkLst>
        </pc:spChg>
        <pc:spChg chg="del">
          <ac:chgData name="Ivan He" userId="ae4e78f1-da20-4507-a353-083dd936469a" providerId="ADAL" clId="{305B2CDD-24B9-46AB-9210-78B648942401}" dt="2023-04-14T01:34:50.236" v="261" actId="478"/>
          <ac:spMkLst>
            <pc:docMk/>
            <pc:sldMk cId="1121449431" sldId="270"/>
            <ac:spMk id="7" creationId="{6DA275C5-1DDA-D8DC-6F1C-72EB4A4C6A62}"/>
          </ac:spMkLst>
        </pc:spChg>
        <pc:spChg chg="add del mod">
          <ac:chgData name="Ivan He" userId="ae4e78f1-da20-4507-a353-083dd936469a" providerId="ADAL" clId="{305B2CDD-24B9-46AB-9210-78B648942401}" dt="2023-04-14T02:15:38.282" v="490" actId="478"/>
          <ac:spMkLst>
            <pc:docMk/>
            <pc:sldMk cId="1121449431" sldId="270"/>
            <ac:spMk id="9" creationId="{724E5F0A-4525-548B-E932-40A85DF16D9D}"/>
          </ac:spMkLst>
        </pc:spChg>
        <pc:spChg chg="add mod">
          <ac:chgData name="Ivan He" userId="ae4e78f1-da20-4507-a353-083dd936469a" providerId="ADAL" clId="{305B2CDD-24B9-46AB-9210-78B648942401}" dt="2023-04-14T02:31:55.589" v="888" actId="20577"/>
          <ac:spMkLst>
            <pc:docMk/>
            <pc:sldMk cId="1121449431" sldId="270"/>
            <ac:spMk id="10" creationId="{B868846B-1A26-1D60-1A5B-AB4AA5054AD5}"/>
          </ac:spMkLst>
        </pc:spChg>
        <pc:spChg chg="add mod">
          <ac:chgData name="Ivan He" userId="ae4e78f1-da20-4507-a353-083dd936469a" providerId="ADAL" clId="{305B2CDD-24B9-46AB-9210-78B648942401}" dt="2023-04-14T02:31:59.715" v="890" actId="20577"/>
          <ac:spMkLst>
            <pc:docMk/>
            <pc:sldMk cId="1121449431" sldId="270"/>
            <ac:spMk id="11" creationId="{F7921486-B2CF-4B4B-5B1F-725B289D655E}"/>
          </ac:spMkLst>
        </pc:spChg>
        <pc:spChg chg="add mod">
          <ac:chgData name="Ivan He" userId="ae4e78f1-da20-4507-a353-083dd936469a" providerId="ADAL" clId="{305B2CDD-24B9-46AB-9210-78B648942401}" dt="2023-04-14T02:30:17.160" v="839" actId="1036"/>
          <ac:spMkLst>
            <pc:docMk/>
            <pc:sldMk cId="1121449431" sldId="270"/>
            <ac:spMk id="12" creationId="{095BA871-E035-DB25-7C28-6FE0A4957F74}"/>
          </ac:spMkLst>
        </pc:spChg>
        <pc:spChg chg="add del">
          <ac:chgData name="Ivan He" userId="ae4e78f1-da20-4507-a353-083dd936469a" providerId="ADAL" clId="{305B2CDD-24B9-46AB-9210-78B648942401}" dt="2023-04-14T02:20:02.893" v="666" actId="26606"/>
          <ac:spMkLst>
            <pc:docMk/>
            <pc:sldMk cId="1121449431" sldId="270"/>
            <ac:spMk id="16" creationId="{7301F447-EEF7-48F5-AF73-7566EE7F64AD}"/>
          </ac:spMkLst>
        </pc:spChg>
        <pc:spChg chg="del">
          <ac:chgData name="Ivan He" userId="ae4e78f1-da20-4507-a353-083dd936469a" providerId="ADAL" clId="{305B2CDD-24B9-46AB-9210-78B648942401}" dt="2023-04-14T01:34:57.074" v="262" actId="478"/>
          <ac:spMkLst>
            <pc:docMk/>
            <pc:sldMk cId="1121449431" sldId="270"/>
            <ac:spMk id="20" creationId="{AE266128-900C-9359-F027-C20693024D22}"/>
          </ac:spMkLst>
        </pc:spChg>
        <pc:spChg chg="del">
          <ac:chgData name="Ivan He" userId="ae4e78f1-da20-4507-a353-083dd936469a" providerId="ADAL" clId="{305B2CDD-24B9-46AB-9210-78B648942401}" dt="2023-04-14T01:34:50.236" v="261" actId="478"/>
          <ac:spMkLst>
            <pc:docMk/>
            <pc:sldMk cId="1121449431" sldId="270"/>
            <ac:spMk id="21" creationId="{C3D6097C-A498-0092-D07F-3119B7064843}"/>
          </ac:spMkLst>
        </pc:spChg>
        <pc:spChg chg="add del">
          <ac:chgData name="Ivan He" userId="ae4e78f1-da20-4507-a353-083dd936469a" providerId="ADAL" clId="{305B2CDD-24B9-46AB-9210-78B648942401}" dt="2023-04-14T02:20:02.893" v="666" actId="26606"/>
          <ac:spMkLst>
            <pc:docMk/>
            <pc:sldMk cId="1121449431" sldId="270"/>
            <ac:spMk id="22" creationId="{F7117410-A2A4-4085-9ADC-46744551DBDE}"/>
          </ac:spMkLst>
        </pc:spChg>
        <pc:spChg chg="add del">
          <ac:chgData name="Ivan He" userId="ae4e78f1-da20-4507-a353-083dd936469a" providerId="ADAL" clId="{305B2CDD-24B9-46AB-9210-78B648942401}" dt="2023-04-14T02:20:02.893" v="666" actId="26606"/>
          <ac:spMkLst>
            <pc:docMk/>
            <pc:sldMk cId="1121449431" sldId="270"/>
            <ac:spMk id="23" creationId="{99F74EB5-E547-4FB4-95F5-BCC788F3C4A0}"/>
          </ac:spMkLst>
        </pc:spChg>
        <pc:spChg chg="add del">
          <ac:chgData name="Ivan He" userId="ae4e78f1-da20-4507-a353-083dd936469a" providerId="ADAL" clId="{305B2CDD-24B9-46AB-9210-78B648942401}" dt="2023-04-14T02:20:04.011" v="668" actId="26606"/>
          <ac:spMkLst>
            <pc:docMk/>
            <pc:sldMk cId="1121449431" sldId="270"/>
            <ac:spMk id="25" creationId="{3150CB11-0C61-439E-910F-5787759E72A0}"/>
          </ac:spMkLst>
        </pc:spChg>
        <pc:spChg chg="add del">
          <ac:chgData name="Ivan He" userId="ae4e78f1-da20-4507-a353-083dd936469a" providerId="ADAL" clId="{305B2CDD-24B9-46AB-9210-78B648942401}" dt="2023-04-14T02:20:04.011" v="668" actId="26606"/>
          <ac:spMkLst>
            <pc:docMk/>
            <pc:sldMk cId="1121449431" sldId="270"/>
            <ac:spMk id="26" creationId="{BACC6370-2D7E-4714-9D71-7542949D7D5D}"/>
          </ac:spMkLst>
        </pc:spChg>
        <pc:spChg chg="add del">
          <ac:chgData name="Ivan He" userId="ae4e78f1-da20-4507-a353-083dd936469a" providerId="ADAL" clId="{305B2CDD-24B9-46AB-9210-78B648942401}" dt="2023-04-14T02:20:04.011" v="668" actId="26606"/>
          <ac:spMkLst>
            <pc:docMk/>
            <pc:sldMk cId="1121449431" sldId="270"/>
            <ac:spMk id="27" creationId="{43F8A58B-5155-44CE-A5FF-7647B47D0A7A}"/>
          </ac:spMkLst>
        </pc:spChg>
        <pc:spChg chg="add del">
          <ac:chgData name="Ivan He" userId="ae4e78f1-da20-4507-a353-083dd936469a" providerId="ADAL" clId="{305B2CDD-24B9-46AB-9210-78B648942401}" dt="2023-04-14T02:20:04.011" v="668" actId="26606"/>
          <ac:spMkLst>
            <pc:docMk/>
            <pc:sldMk cId="1121449431" sldId="270"/>
            <ac:spMk id="28" creationId="{256B2C21-A230-48C0-8DF1-C46611373C44}"/>
          </ac:spMkLst>
        </pc:spChg>
        <pc:spChg chg="add del">
          <ac:chgData name="Ivan He" userId="ae4e78f1-da20-4507-a353-083dd936469a" providerId="ADAL" clId="{305B2CDD-24B9-46AB-9210-78B648942401}" dt="2023-04-14T02:20:04.011" v="668" actId="26606"/>
          <ac:spMkLst>
            <pc:docMk/>
            <pc:sldMk cId="1121449431" sldId="270"/>
            <ac:spMk id="29" creationId="{443F2ACA-E6D6-4028-82DD-F03C262D5DE6}"/>
          </ac:spMkLst>
        </pc:spChg>
        <pc:spChg chg="add del">
          <ac:chgData name="Ivan He" userId="ae4e78f1-da20-4507-a353-083dd936469a" providerId="ADAL" clId="{305B2CDD-24B9-46AB-9210-78B648942401}" dt="2023-04-14T02:20:04.011" v="668" actId="26606"/>
          <ac:spMkLst>
            <pc:docMk/>
            <pc:sldMk cId="1121449431" sldId="270"/>
            <ac:spMk id="30" creationId="{3847E18C-932D-4C95-AABA-FEC7C9499AD7}"/>
          </ac:spMkLst>
        </pc:spChg>
        <pc:spChg chg="add del">
          <ac:chgData name="Ivan He" userId="ae4e78f1-da20-4507-a353-083dd936469a" providerId="ADAL" clId="{305B2CDD-24B9-46AB-9210-78B648942401}" dt="2023-04-14T02:20:07.541" v="670" actId="26606"/>
          <ac:spMkLst>
            <pc:docMk/>
            <pc:sldMk cId="1121449431" sldId="270"/>
            <ac:spMk id="32" creationId="{7DA1F35B-C8F7-4A5A-9339-7DA4D785B300}"/>
          </ac:spMkLst>
        </pc:spChg>
        <pc:spChg chg="add del">
          <ac:chgData name="Ivan He" userId="ae4e78f1-da20-4507-a353-083dd936469a" providerId="ADAL" clId="{305B2CDD-24B9-46AB-9210-78B648942401}" dt="2023-04-14T02:20:07.541" v="670" actId="26606"/>
          <ac:spMkLst>
            <pc:docMk/>
            <pc:sldMk cId="1121449431" sldId="270"/>
            <ac:spMk id="33" creationId="{B2D4AD41-40DA-4A81-92F5-B6E3BA1ED82A}"/>
          </ac:spMkLst>
        </pc:spChg>
        <pc:spChg chg="add del">
          <ac:chgData name="Ivan He" userId="ae4e78f1-da20-4507-a353-083dd936469a" providerId="ADAL" clId="{305B2CDD-24B9-46AB-9210-78B648942401}" dt="2023-04-14T02:20:08.371" v="672" actId="26606"/>
          <ac:spMkLst>
            <pc:docMk/>
            <pc:sldMk cId="1121449431" sldId="270"/>
            <ac:spMk id="35" creationId="{7517A47C-B2E5-4B79-8061-D74B1311AF6E}"/>
          </ac:spMkLst>
        </pc:spChg>
        <pc:spChg chg="add del">
          <ac:chgData name="Ivan He" userId="ae4e78f1-da20-4507-a353-083dd936469a" providerId="ADAL" clId="{305B2CDD-24B9-46AB-9210-78B648942401}" dt="2023-04-14T02:20:08.371" v="672" actId="26606"/>
          <ac:spMkLst>
            <pc:docMk/>
            <pc:sldMk cId="1121449431" sldId="270"/>
            <ac:spMk id="36" creationId="{C505E780-2083-4CB5-A42A-5E0E2908ECC3}"/>
          </ac:spMkLst>
        </pc:spChg>
        <pc:spChg chg="add del">
          <ac:chgData name="Ivan He" userId="ae4e78f1-da20-4507-a353-083dd936469a" providerId="ADAL" clId="{305B2CDD-24B9-46AB-9210-78B648942401}" dt="2023-04-14T02:20:08.371" v="672" actId="26606"/>
          <ac:spMkLst>
            <pc:docMk/>
            <pc:sldMk cId="1121449431" sldId="270"/>
            <ac:spMk id="37" creationId="{D2C0AE1C-0118-41AE-8A10-7CDCBF10E96F}"/>
          </ac:spMkLst>
        </pc:spChg>
        <pc:spChg chg="add del">
          <ac:chgData name="Ivan He" userId="ae4e78f1-da20-4507-a353-083dd936469a" providerId="ADAL" clId="{305B2CDD-24B9-46AB-9210-78B648942401}" dt="2023-04-14T02:20:08.371" v="672" actId="26606"/>
          <ac:spMkLst>
            <pc:docMk/>
            <pc:sldMk cId="1121449431" sldId="270"/>
            <ac:spMk id="38" creationId="{463EEC44-1BA3-44ED-81FC-A644B04B2A44}"/>
          </ac:spMkLst>
        </pc:spChg>
        <pc:spChg chg="add del">
          <ac:chgData name="Ivan He" userId="ae4e78f1-da20-4507-a353-083dd936469a" providerId="ADAL" clId="{305B2CDD-24B9-46AB-9210-78B648942401}" dt="2023-04-14T02:20:12.852" v="674" actId="26606"/>
          <ac:spMkLst>
            <pc:docMk/>
            <pc:sldMk cId="1121449431" sldId="270"/>
            <ac:spMk id="40" creationId="{02472DE8-E58B-4D56-BA61-C69C601DC760}"/>
          </ac:spMkLst>
        </pc:spChg>
        <pc:spChg chg="add del">
          <ac:chgData name="Ivan He" userId="ae4e78f1-da20-4507-a353-083dd936469a" providerId="ADAL" clId="{305B2CDD-24B9-46AB-9210-78B648942401}" dt="2023-04-14T02:20:12.852" v="674" actId="26606"/>
          <ac:spMkLst>
            <pc:docMk/>
            <pc:sldMk cId="1121449431" sldId="270"/>
            <ac:spMk id="41" creationId="{0183ACFC-B25E-402F-BBD8-E42034CDD49A}"/>
          </ac:spMkLst>
        </pc:spChg>
        <pc:spChg chg="add del">
          <ac:chgData name="Ivan He" userId="ae4e78f1-da20-4507-a353-083dd936469a" providerId="ADAL" clId="{305B2CDD-24B9-46AB-9210-78B648942401}" dt="2023-04-14T02:20:12.852" v="674" actId="26606"/>
          <ac:spMkLst>
            <pc:docMk/>
            <pc:sldMk cId="1121449431" sldId="270"/>
            <ac:spMk id="42" creationId="{3501A971-CEBD-4E4B-8529-3BB4F4100CD6}"/>
          </ac:spMkLst>
        </pc:spChg>
        <pc:spChg chg="add del">
          <ac:chgData name="Ivan He" userId="ae4e78f1-da20-4507-a353-083dd936469a" providerId="ADAL" clId="{305B2CDD-24B9-46AB-9210-78B648942401}" dt="2023-04-14T02:20:15.965" v="676" actId="26606"/>
          <ac:spMkLst>
            <pc:docMk/>
            <pc:sldMk cId="1121449431" sldId="270"/>
            <ac:spMk id="44" creationId="{738F59A4-4431-460D-8E49-6E65C189A566}"/>
          </ac:spMkLst>
        </pc:spChg>
        <pc:spChg chg="add del">
          <ac:chgData name="Ivan He" userId="ae4e78f1-da20-4507-a353-083dd936469a" providerId="ADAL" clId="{305B2CDD-24B9-46AB-9210-78B648942401}" dt="2023-04-14T02:20:17.711" v="678" actId="26606"/>
          <ac:spMkLst>
            <pc:docMk/>
            <pc:sldMk cId="1121449431" sldId="270"/>
            <ac:spMk id="49" creationId="{7DD77B92-CB36-4B20-A59A-59625E0F08AB}"/>
          </ac:spMkLst>
        </pc:spChg>
        <pc:spChg chg="add del">
          <ac:chgData name="Ivan He" userId="ae4e78f1-da20-4507-a353-083dd936469a" providerId="ADAL" clId="{305B2CDD-24B9-46AB-9210-78B648942401}" dt="2023-04-14T02:20:17.711" v="678" actId="26606"/>
          <ac:spMkLst>
            <pc:docMk/>
            <pc:sldMk cId="1121449431" sldId="270"/>
            <ac:spMk id="53" creationId="{2C1BBA94-3F40-40AA-8BB9-E69E25E537C1}"/>
          </ac:spMkLst>
        </pc:spChg>
        <pc:spChg chg="add del">
          <ac:chgData name="Ivan He" userId="ae4e78f1-da20-4507-a353-083dd936469a" providerId="ADAL" clId="{305B2CDD-24B9-46AB-9210-78B648942401}" dt="2023-04-14T02:20:23.876" v="680" actId="26606"/>
          <ac:spMkLst>
            <pc:docMk/>
            <pc:sldMk cId="1121449431" sldId="270"/>
            <ac:spMk id="55" creationId="{02472DE8-E58B-4D56-BA61-C69C601DC760}"/>
          </ac:spMkLst>
        </pc:spChg>
        <pc:spChg chg="add del">
          <ac:chgData name="Ivan He" userId="ae4e78f1-da20-4507-a353-083dd936469a" providerId="ADAL" clId="{305B2CDD-24B9-46AB-9210-78B648942401}" dt="2023-04-14T02:20:23.876" v="680" actId="26606"/>
          <ac:spMkLst>
            <pc:docMk/>
            <pc:sldMk cId="1121449431" sldId="270"/>
            <ac:spMk id="56" creationId="{0183ACFC-B25E-402F-BBD8-E42034CDD49A}"/>
          </ac:spMkLst>
        </pc:spChg>
        <pc:spChg chg="add del">
          <ac:chgData name="Ivan He" userId="ae4e78f1-da20-4507-a353-083dd936469a" providerId="ADAL" clId="{305B2CDD-24B9-46AB-9210-78B648942401}" dt="2023-04-14T02:20:23.876" v="680" actId="26606"/>
          <ac:spMkLst>
            <pc:docMk/>
            <pc:sldMk cId="1121449431" sldId="270"/>
            <ac:spMk id="57" creationId="{3501A971-CEBD-4E4B-8529-3BB4F4100CD6}"/>
          </ac:spMkLst>
        </pc:spChg>
        <pc:spChg chg="add del">
          <ac:chgData name="Ivan He" userId="ae4e78f1-da20-4507-a353-083dd936469a" providerId="ADAL" clId="{305B2CDD-24B9-46AB-9210-78B648942401}" dt="2023-04-14T02:20:28.163" v="682" actId="26606"/>
          <ac:spMkLst>
            <pc:docMk/>
            <pc:sldMk cId="1121449431" sldId="270"/>
            <ac:spMk id="59" creationId="{D9A7F3BF-8763-4074-AD77-92790AF314D1}"/>
          </ac:spMkLst>
        </pc:spChg>
        <pc:spChg chg="add del">
          <ac:chgData name="Ivan He" userId="ae4e78f1-da20-4507-a353-083dd936469a" providerId="ADAL" clId="{305B2CDD-24B9-46AB-9210-78B648942401}" dt="2023-04-14T02:20:30.117" v="684" actId="26606"/>
          <ac:spMkLst>
            <pc:docMk/>
            <pc:sldMk cId="1121449431" sldId="270"/>
            <ac:spMk id="65" creationId="{955A2079-FA98-4876-80F0-72364A7D2EA4}"/>
          </ac:spMkLst>
        </pc:spChg>
        <pc:spChg chg="add del">
          <ac:chgData name="Ivan He" userId="ae4e78f1-da20-4507-a353-083dd936469a" providerId="ADAL" clId="{305B2CDD-24B9-46AB-9210-78B648942401}" dt="2023-04-14T02:25:21.649" v="728" actId="26606"/>
          <ac:spMkLst>
            <pc:docMk/>
            <pc:sldMk cId="1121449431" sldId="270"/>
            <ac:spMk id="67" creationId="{AFF8D2E5-2C4E-47B1-930B-6C82B7C31331}"/>
          </ac:spMkLst>
        </pc:spChg>
        <pc:spChg chg="add del">
          <ac:chgData name="Ivan He" userId="ae4e78f1-da20-4507-a353-083dd936469a" providerId="ADAL" clId="{305B2CDD-24B9-46AB-9210-78B648942401}" dt="2023-04-14T02:25:21.649" v="728" actId="26606"/>
          <ac:spMkLst>
            <pc:docMk/>
            <pc:sldMk cId="1121449431" sldId="270"/>
            <ac:spMk id="68" creationId="{801E4ADA-0EA9-4930-846E-3C11E8BED6DD}"/>
          </ac:spMkLst>
        </pc:spChg>
        <pc:spChg chg="add del">
          <ac:chgData name="Ivan He" userId="ae4e78f1-da20-4507-a353-083dd936469a" providerId="ADAL" clId="{305B2CDD-24B9-46AB-9210-78B648942401}" dt="2023-04-14T02:25:21.649" v="728" actId="26606"/>
          <ac:spMkLst>
            <pc:docMk/>
            <pc:sldMk cId="1121449431" sldId="270"/>
            <ac:spMk id="69" creationId="{FB92FFCE-0C90-454E-AA25-D4EE9A6C39C5}"/>
          </ac:spMkLst>
        </pc:spChg>
        <pc:grpChg chg="add del">
          <ac:chgData name="Ivan He" userId="ae4e78f1-da20-4507-a353-083dd936469a" providerId="ADAL" clId="{305B2CDD-24B9-46AB-9210-78B648942401}" dt="2023-04-14T02:20:15.965" v="676" actId="26606"/>
          <ac:grpSpMkLst>
            <pc:docMk/>
            <pc:sldMk cId="1121449431" sldId="270"/>
            <ac:grpSpMk id="45" creationId="{8A919B9C-5C01-47E4-B2F2-45F589208ABF}"/>
          </ac:grpSpMkLst>
        </pc:grpChg>
        <pc:grpChg chg="add del">
          <ac:chgData name="Ivan He" userId="ae4e78f1-da20-4507-a353-083dd936469a" providerId="ADAL" clId="{305B2CDD-24B9-46AB-9210-78B648942401}" dt="2023-04-14T02:20:17.711" v="678" actId="26606"/>
          <ac:grpSpMkLst>
            <pc:docMk/>
            <pc:sldMk cId="1121449431" sldId="270"/>
            <ac:grpSpMk id="50" creationId="{B14B560F-9DD7-4302-A60B-EBD3EF59B073}"/>
          </ac:grpSpMkLst>
        </pc:grpChg>
        <pc:grpChg chg="add del">
          <ac:chgData name="Ivan He" userId="ae4e78f1-da20-4507-a353-083dd936469a" providerId="ADAL" clId="{305B2CDD-24B9-46AB-9210-78B648942401}" dt="2023-04-14T02:20:28.163" v="682" actId="26606"/>
          <ac:grpSpMkLst>
            <pc:docMk/>
            <pc:sldMk cId="1121449431" sldId="270"/>
            <ac:grpSpMk id="60" creationId="{7A9648D6-B41B-42D0-A817-AE2607B0B5B8}"/>
          </ac:grpSpMkLst>
        </pc:grpChg>
        <pc:graphicFrameChg chg="add del mod modGraphic">
          <ac:chgData name="Ivan He" userId="ae4e78f1-da20-4507-a353-083dd936469a" providerId="ADAL" clId="{305B2CDD-24B9-46AB-9210-78B648942401}" dt="2023-04-14T02:09:49.806" v="326" actId="478"/>
          <ac:graphicFrameMkLst>
            <pc:docMk/>
            <pc:sldMk cId="1121449431" sldId="270"/>
            <ac:graphicFrameMk id="3" creationId="{EFD2FA15-21D5-3C23-5100-E63240FE92EA}"/>
          </ac:graphicFrameMkLst>
        </pc:graphicFrameChg>
        <pc:graphicFrameChg chg="add del mod modGraphic">
          <ac:chgData name="Ivan He" userId="ae4e78f1-da20-4507-a353-083dd936469a" providerId="ADAL" clId="{305B2CDD-24B9-46AB-9210-78B648942401}" dt="2023-04-14T02:14:19.184" v="413" actId="478"/>
          <ac:graphicFrameMkLst>
            <pc:docMk/>
            <pc:sldMk cId="1121449431" sldId="270"/>
            <ac:graphicFrameMk id="4" creationId="{94ABAF59-420A-C014-C867-3FAC6F14FA80}"/>
          </ac:graphicFrameMkLst>
        </pc:graphicFrameChg>
        <pc:picChg chg="del">
          <ac:chgData name="Ivan He" userId="ae4e78f1-da20-4507-a353-083dd936469a" providerId="ADAL" clId="{305B2CDD-24B9-46AB-9210-78B648942401}" dt="2023-04-14T01:34:46.761" v="260" actId="478"/>
          <ac:picMkLst>
            <pc:docMk/>
            <pc:sldMk cId="1121449431" sldId="270"/>
            <ac:picMk id="4" creationId="{2076A4D3-B0AE-86B9-6BBB-120388B73995}"/>
          </ac:picMkLst>
        </pc:picChg>
        <pc:picChg chg="add mod">
          <ac:chgData name="Ivan He" userId="ae4e78f1-da20-4507-a353-083dd936469a" providerId="ADAL" clId="{305B2CDD-24B9-46AB-9210-78B648942401}" dt="2023-04-14T02:30:17.160" v="839" actId="1036"/>
          <ac:picMkLst>
            <pc:docMk/>
            <pc:sldMk cId="1121449431" sldId="270"/>
            <ac:picMk id="6" creationId="{4FE0337B-7CE6-0C03-AEDF-1A99696126F9}"/>
          </ac:picMkLst>
        </pc:picChg>
        <pc:picChg chg="add mod">
          <ac:chgData name="Ivan He" userId="ae4e78f1-da20-4507-a353-083dd936469a" providerId="ADAL" clId="{305B2CDD-24B9-46AB-9210-78B648942401}" dt="2023-04-14T02:30:17.160" v="839" actId="1036"/>
          <ac:picMkLst>
            <pc:docMk/>
            <pc:sldMk cId="1121449431" sldId="270"/>
            <ac:picMk id="8" creationId="{CE1F8424-1348-C0AD-B732-A506E53DCD39}"/>
          </ac:picMkLst>
        </pc:picChg>
        <pc:picChg chg="add mod">
          <ac:chgData name="Ivan He" userId="ae4e78f1-da20-4507-a353-083dd936469a" providerId="ADAL" clId="{305B2CDD-24B9-46AB-9210-78B648942401}" dt="2023-04-14T02:30:17.160" v="839" actId="1036"/>
          <ac:picMkLst>
            <pc:docMk/>
            <pc:sldMk cId="1121449431" sldId="270"/>
            <ac:picMk id="14" creationId="{F3AEE586-E98B-E5EA-031C-AAC138BFC1BF}"/>
          </ac:picMkLst>
        </pc:picChg>
        <pc:cxnChg chg="add del">
          <ac:chgData name="Ivan He" userId="ae4e78f1-da20-4507-a353-083dd936469a" providerId="ADAL" clId="{305B2CDD-24B9-46AB-9210-78B648942401}" dt="2023-04-14T02:20:28.163" v="682" actId="26606"/>
          <ac:cxnSpMkLst>
            <pc:docMk/>
            <pc:sldMk cId="1121449431" sldId="270"/>
            <ac:cxnSpMk id="63" creationId="{C49DA8F6-BCC1-4447-B54C-57856834B94B}"/>
          </ac:cxnSpMkLst>
        </pc:cxnChg>
      </pc:sldChg>
      <pc:sldChg chg="modNotesTx">
        <pc:chgData name="Ivan He" userId="ae4e78f1-da20-4507-a353-083dd936469a" providerId="ADAL" clId="{305B2CDD-24B9-46AB-9210-78B648942401}" dt="2023-04-13T06:39:42.713" v="258" actId="20577"/>
        <pc:sldMkLst>
          <pc:docMk/>
          <pc:sldMk cId="189211703" sldId="296"/>
        </pc:sldMkLst>
      </pc:sldChg>
      <pc:sldChg chg="addSp delSp modSp add mod setBg setClrOvrMap">
        <pc:chgData name="Ivan He" userId="ae4e78f1-da20-4507-a353-083dd936469a" providerId="ADAL" clId="{305B2CDD-24B9-46AB-9210-78B648942401}" dt="2023-04-14T02:31:38.529" v="886"/>
        <pc:sldMkLst>
          <pc:docMk/>
          <pc:sldMk cId="4174631100" sldId="304"/>
        </pc:sldMkLst>
        <pc:spChg chg="mod ord">
          <ac:chgData name="Ivan He" userId="ae4e78f1-da20-4507-a353-083dd936469a" providerId="ADAL" clId="{305B2CDD-24B9-46AB-9210-78B648942401}" dt="2023-04-14T02:31:38.529" v="886"/>
          <ac:spMkLst>
            <pc:docMk/>
            <pc:sldMk cId="4174631100" sldId="304"/>
            <ac:spMk id="2" creationId="{9A76B297-EFAE-D03E-07DB-A3DB72AE7C1B}"/>
          </ac:spMkLst>
        </pc:spChg>
        <pc:spChg chg="del">
          <ac:chgData name="Ivan He" userId="ae4e78f1-da20-4507-a353-083dd936469a" providerId="ADAL" clId="{305B2CDD-24B9-46AB-9210-78B648942401}" dt="2023-04-14T02:17:50.309" v="560" actId="478"/>
          <ac:spMkLst>
            <pc:docMk/>
            <pc:sldMk cId="4174631100" sldId="304"/>
            <ac:spMk id="7" creationId="{6DA275C5-1DDA-D8DC-6F1C-72EB4A4C6A62}"/>
          </ac:spMkLst>
        </pc:spChg>
        <pc:spChg chg="add del">
          <ac:chgData name="Ivan He" userId="ae4e78f1-da20-4507-a353-083dd936469a" providerId="ADAL" clId="{305B2CDD-24B9-46AB-9210-78B648942401}" dt="2023-04-14T02:25:11.354" v="716" actId="26606"/>
          <ac:spMkLst>
            <pc:docMk/>
            <pc:sldMk cId="4174631100" sldId="304"/>
            <ac:spMk id="9" creationId="{53F29798-D584-4792-9B62-3F5F5C36D619}"/>
          </ac:spMkLst>
        </pc:spChg>
        <pc:spChg chg="add del">
          <ac:chgData name="Ivan He" userId="ae4e78f1-da20-4507-a353-083dd936469a" providerId="ADAL" clId="{305B2CDD-24B9-46AB-9210-78B648942401}" dt="2023-04-14T02:23:46.961" v="697" actId="26606"/>
          <ac:spMkLst>
            <pc:docMk/>
            <pc:sldMk cId="4174631100" sldId="304"/>
            <ac:spMk id="14" creationId="{6F828D28-8E09-41CC-8229-3070B5467A96}"/>
          </ac:spMkLst>
        </pc:spChg>
        <pc:spChg chg="add del">
          <ac:chgData name="Ivan He" userId="ae4e78f1-da20-4507-a353-083dd936469a" providerId="ADAL" clId="{305B2CDD-24B9-46AB-9210-78B648942401}" dt="2023-04-14T02:23:46.961" v="697" actId="26606"/>
          <ac:spMkLst>
            <pc:docMk/>
            <pc:sldMk cId="4174631100" sldId="304"/>
            <ac:spMk id="16" creationId="{D5B012D8-7F27-4758-9AC6-C889B154BD73}"/>
          </ac:spMkLst>
        </pc:spChg>
        <pc:spChg chg="add del">
          <ac:chgData name="Ivan He" userId="ae4e78f1-da20-4507-a353-083dd936469a" providerId="ADAL" clId="{305B2CDD-24B9-46AB-9210-78B648942401}" dt="2023-04-14T02:23:46.961" v="697" actId="26606"/>
          <ac:spMkLst>
            <pc:docMk/>
            <pc:sldMk cId="4174631100" sldId="304"/>
            <ac:spMk id="18" creationId="{4063B759-00FC-46D1-9898-8E8625268FAF}"/>
          </ac:spMkLst>
        </pc:spChg>
        <pc:spChg chg="del">
          <ac:chgData name="Ivan He" userId="ae4e78f1-da20-4507-a353-083dd936469a" providerId="ADAL" clId="{305B2CDD-24B9-46AB-9210-78B648942401}" dt="2023-04-14T02:17:57.005" v="561" actId="478"/>
          <ac:spMkLst>
            <pc:docMk/>
            <pc:sldMk cId="4174631100" sldId="304"/>
            <ac:spMk id="20" creationId="{AE266128-900C-9359-F027-C20693024D22}"/>
          </ac:spMkLst>
        </pc:spChg>
        <pc:spChg chg="del">
          <ac:chgData name="Ivan He" userId="ae4e78f1-da20-4507-a353-083dd936469a" providerId="ADAL" clId="{305B2CDD-24B9-46AB-9210-78B648942401}" dt="2023-04-14T02:17:50.309" v="560" actId="478"/>
          <ac:spMkLst>
            <pc:docMk/>
            <pc:sldMk cId="4174631100" sldId="304"/>
            <ac:spMk id="21" creationId="{C3D6097C-A498-0092-D07F-3119B7064843}"/>
          </ac:spMkLst>
        </pc:spChg>
        <pc:spChg chg="add del">
          <ac:chgData name="Ivan He" userId="ae4e78f1-da20-4507-a353-083dd936469a" providerId="ADAL" clId="{305B2CDD-24B9-46AB-9210-78B648942401}" dt="2023-04-14T02:23:51.408" v="699" actId="26606"/>
          <ac:spMkLst>
            <pc:docMk/>
            <pc:sldMk cId="4174631100" sldId="304"/>
            <ac:spMk id="22" creationId="{5A59F003-E00A-43F9-91DC-CC54E3B87466}"/>
          </ac:spMkLst>
        </pc:spChg>
        <pc:spChg chg="add del">
          <ac:chgData name="Ivan He" userId="ae4e78f1-da20-4507-a353-083dd936469a" providerId="ADAL" clId="{305B2CDD-24B9-46AB-9210-78B648942401}" dt="2023-04-14T02:23:51.408" v="699" actId="26606"/>
          <ac:spMkLst>
            <pc:docMk/>
            <pc:sldMk cId="4174631100" sldId="304"/>
            <ac:spMk id="23" creationId="{D74A4382-E3AD-430A-9A1F-DFA3E0E77A7D}"/>
          </ac:spMkLst>
        </pc:spChg>
        <pc:spChg chg="add del">
          <ac:chgData name="Ivan He" userId="ae4e78f1-da20-4507-a353-083dd936469a" providerId="ADAL" clId="{305B2CDD-24B9-46AB-9210-78B648942401}" dt="2023-04-14T02:23:51.408" v="699" actId="26606"/>
          <ac:spMkLst>
            <pc:docMk/>
            <pc:sldMk cId="4174631100" sldId="304"/>
            <ac:spMk id="24" creationId="{79F40191-0F44-4FD1-82CC-ACB507C14BE6}"/>
          </ac:spMkLst>
        </pc:spChg>
        <pc:spChg chg="add del">
          <ac:chgData name="Ivan He" userId="ae4e78f1-da20-4507-a353-083dd936469a" providerId="ADAL" clId="{305B2CDD-24B9-46AB-9210-78B648942401}" dt="2023-04-14T02:23:54.001" v="701" actId="26606"/>
          <ac:spMkLst>
            <pc:docMk/>
            <pc:sldMk cId="4174631100" sldId="304"/>
            <ac:spMk id="26" creationId="{6F828D28-8E09-41CC-8229-3070B5467A96}"/>
          </ac:spMkLst>
        </pc:spChg>
        <pc:spChg chg="add del">
          <ac:chgData name="Ivan He" userId="ae4e78f1-da20-4507-a353-083dd936469a" providerId="ADAL" clId="{305B2CDD-24B9-46AB-9210-78B648942401}" dt="2023-04-14T02:23:54.001" v="701" actId="26606"/>
          <ac:spMkLst>
            <pc:docMk/>
            <pc:sldMk cId="4174631100" sldId="304"/>
            <ac:spMk id="27" creationId="{D5B012D8-7F27-4758-9AC6-C889B154BD73}"/>
          </ac:spMkLst>
        </pc:spChg>
        <pc:spChg chg="add del">
          <ac:chgData name="Ivan He" userId="ae4e78f1-da20-4507-a353-083dd936469a" providerId="ADAL" clId="{305B2CDD-24B9-46AB-9210-78B648942401}" dt="2023-04-14T02:23:54.001" v="701" actId="26606"/>
          <ac:spMkLst>
            <pc:docMk/>
            <pc:sldMk cId="4174631100" sldId="304"/>
            <ac:spMk id="28" creationId="{4063B759-00FC-46D1-9898-8E8625268FAF}"/>
          </ac:spMkLst>
        </pc:spChg>
        <pc:spChg chg="add del">
          <ac:chgData name="Ivan He" userId="ae4e78f1-da20-4507-a353-083dd936469a" providerId="ADAL" clId="{305B2CDD-24B9-46AB-9210-78B648942401}" dt="2023-04-14T02:23:58.296" v="703" actId="26606"/>
          <ac:spMkLst>
            <pc:docMk/>
            <pc:sldMk cId="4174631100" sldId="304"/>
            <ac:spMk id="30" creationId="{F0DCC097-1DB8-4B6D-85D0-6FBA0E1CA4BA}"/>
          </ac:spMkLst>
        </pc:spChg>
        <pc:spChg chg="add del">
          <ac:chgData name="Ivan He" userId="ae4e78f1-da20-4507-a353-083dd936469a" providerId="ADAL" clId="{305B2CDD-24B9-46AB-9210-78B648942401}" dt="2023-04-14T02:23:58.296" v="703" actId="26606"/>
          <ac:spMkLst>
            <pc:docMk/>
            <pc:sldMk cId="4174631100" sldId="304"/>
            <ac:spMk id="31" creationId="{E0B58608-23C8-4441-994D-C6823EEE1DB7}"/>
          </ac:spMkLst>
        </pc:spChg>
        <pc:spChg chg="add del">
          <ac:chgData name="Ivan He" userId="ae4e78f1-da20-4507-a353-083dd936469a" providerId="ADAL" clId="{305B2CDD-24B9-46AB-9210-78B648942401}" dt="2023-04-14T02:24:10.490" v="705" actId="26606"/>
          <ac:spMkLst>
            <pc:docMk/>
            <pc:sldMk cId="4174631100" sldId="304"/>
            <ac:spMk id="33" creationId="{50A3C1AB-1153-42D2-8378-34B849C1C4B6}"/>
          </ac:spMkLst>
        </pc:spChg>
        <pc:spChg chg="add del">
          <ac:chgData name="Ivan He" userId="ae4e78f1-da20-4507-a353-083dd936469a" providerId="ADAL" clId="{305B2CDD-24B9-46AB-9210-78B648942401}" dt="2023-04-14T02:24:10.490" v="705" actId="26606"/>
          <ac:spMkLst>
            <pc:docMk/>
            <pc:sldMk cId="4174631100" sldId="304"/>
            <ac:spMk id="34" creationId="{A3473CF9-37EB-43E7-89EF-D2D1C53D1DAC}"/>
          </ac:spMkLst>
        </pc:spChg>
        <pc:spChg chg="add del">
          <ac:chgData name="Ivan He" userId="ae4e78f1-da20-4507-a353-083dd936469a" providerId="ADAL" clId="{305B2CDD-24B9-46AB-9210-78B648942401}" dt="2023-04-14T02:24:10.490" v="705" actId="26606"/>
          <ac:spMkLst>
            <pc:docMk/>
            <pc:sldMk cId="4174631100" sldId="304"/>
            <ac:spMk id="35" creationId="{586B4EF9-43BA-4655-A6FF-1D8E21574C95}"/>
          </ac:spMkLst>
        </pc:spChg>
        <pc:spChg chg="add del">
          <ac:chgData name="Ivan He" userId="ae4e78f1-da20-4507-a353-083dd936469a" providerId="ADAL" clId="{305B2CDD-24B9-46AB-9210-78B648942401}" dt="2023-04-14T02:24:20.815" v="707" actId="26606"/>
          <ac:spMkLst>
            <pc:docMk/>
            <pc:sldMk cId="4174631100" sldId="304"/>
            <ac:spMk id="37" creationId="{65C9D962-F904-4553-A140-500CF3EFC58A}"/>
          </ac:spMkLst>
        </pc:spChg>
        <pc:spChg chg="add del">
          <ac:chgData name="Ivan He" userId="ae4e78f1-da20-4507-a353-083dd936469a" providerId="ADAL" clId="{305B2CDD-24B9-46AB-9210-78B648942401}" dt="2023-04-14T02:24:20.815" v="707" actId="26606"/>
          <ac:spMkLst>
            <pc:docMk/>
            <pc:sldMk cId="4174631100" sldId="304"/>
            <ac:spMk id="38" creationId="{02FE0FA2-B10C-4B9F-B9CC-E5D9AD400454}"/>
          </ac:spMkLst>
        </pc:spChg>
        <pc:spChg chg="add del">
          <ac:chgData name="Ivan He" userId="ae4e78f1-da20-4507-a353-083dd936469a" providerId="ADAL" clId="{305B2CDD-24B9-46AB-9210-78B648942401}" dt="2023-04-14T02:24:20.815" v="707" actId="26606"/>
          <ac:spMkLst>
            <pc:docMk/>
            <pc:sldMk cId="4174631100" sldId="304"/>
            <ac:spMk id="39" creationId="{3389D0BC-BA1D-4360-88F9-D9ECCBDAB50E}"/>
          </ac:spMkLst>
        </pc:spChg>
        <pc:spChg chg="add del">
          <ac:chgData name="Ivan He" userId="ae4e78f1-da20-4507-a353-083dd936469a" providerId="ADAL" clId="{305B2CDD-24B9-46AB-9210-78B648942401}" dt="2023-04-14T02:24:24.953" v="709" actId="26606"/>
          <ac:spMkLst>
            <pc:docMk/>
            <pc:sldMk cId="4174631100" sldId="304"/>
            <ac:spMk id="41" creationId="{AC477752-ACCA-41C1-9B1D-D0CED1F9CBDD}"/>
          </ac:spMkLst>
        </pc:spChg>
        <pc:spChg chg="add del">
          <ac:chgData name="Ivan He" userId="ae4e78f1-da20-4507-a353-083dd936469a" providerId="ADAL" clId="{305B2CDD-24B9-46AB-9210-78B648942401}" dt="2023-04-14T02:24:26.822" v="711" actId="26606"/>
          <ac:spMkLst>
            <pc:docMk/>
            <pc:sldMk cId="4174631100" sldId="304"/>
            <ac:spMk id="43" creationId="{A8384FB5-9ADC-4DDC-881B-597D56F5B15D}"/>
          </ac:spMkLst>
        </pc:spChg>
        <pc:spChg chg="add del">
          <ac:chgData name="Ivan He" userId="ae4e78f1-da20-4507-a353-083dd936469a" providerId="ADAL" clId="{305B2CDD-24B9-46AB-9210-78B648942401}" dt="2023-04-14T02:24:26.822" v="711" actId="26606"/>
          <ac:spMkLst>
            <pc:docMk/>
            <pc:sldMk cId="4174631100" sldId="304"/>
            <ac:spMk id="44" creationId="{1199E1B1-A8C0-4FE8-A5A8-1CB41D69F857}"/>
          </ac:spMkLst>
        </pc:spChg>
        <pc:spChg chg="add del">
          <ac:chgData name="Ivan He" userId="ae4e78f1-da20-4507-a353-083dd936469a" providerId="ADAL" clId="{305B2CDD-24B9-46AB-9210-78B648942401}" dt="2023-04-14T02:24:26.822" v="711" actId="26606"/>
          <ac:spMkLst>
            <pc:docMk/>
            <pc:sldMk cId="4174631100" sldId="304"/>
            <ac:spMk id="45" creationId="{84A8DE83-DE75-4B41-9DB4-A7EC0B0DEC0B}"/>
          </ac:spMkLst>
        </pc:spChg>
        <pc:spChg chg="add del">
          <ac:chgData name="Ivan He" userId="ae4e78f1-da20-4507-a353-083dd936469a" providerId="ADAL" clId="{305B2CDD-24B9-46AB-9210-78B648942401}" dt="2023-04-14T02:24:26.822" v="711" actId="26606"/>
          <ac:spMkLst>
            <pc:docMk/>
            <pc:sldMk cId="4174631100" sldId="304"/>
            <ac:spMk id="46" creationId="{A7009A0A-BEF5-4EAC-AF15-E4F9F002E239}"/>
          </ac:spMkLst>
        </pc:spChg>
        <pc:spChg chg="add del">
          <ac:chgData name="Ivan He" userId="ae4e78f1-da20-4507-a353-083dd936469a" providerId="ADAL" clId="{305B2CDD-24B9-46AB-9210-78B648942401}" dt="2023-04-14T02:24:30.216" v="713" actId="26606"/>
          <ac:spMkLst>
            <pc:docMk/>
            <pc:sldMk cId="4174631100" sldId="304"/>
            <ac:spMk id="48" creationId="{E914257E-1E2A-4AC7-89EC-1FB65C9C0A0D}"/>
          </ac:spMkLst>
        </pc:spChg>
        <pc:spChg chg="add del">
          <ac:chgData name="Ivan He" userId="ae4e78f1-da20-4507-a353-083dd936469a" providerId="ADAL" clId="{305B2CDD-24B9-46AB-9210-78B648942401}" dt="2023-04-14T02:24:30.216" v="713" actId="26606"/>
          <ac:spMkLst>
            <pc:docMk/>
            <pc:sldMk cId="4174631100" sldId="304"/>
            <ac:spMk id="49" creationId="{03E1C8F1-97F5-489C-8308-958F09657254}"/>
          </ac:spMkLst>
        </pc:spChg>
        <pc:spChg chg="add del">
          <ac:chgData name="Ivan He" userId="ae4e78f1-da20-4507-a353-083dd936469a" providerId="ADAL" clId="{305B2CDD-24B9-46AB-9210-78B648942401}" dt="2023-04-14T02:24:30.216" v="713" actId="26606"/>
          <ac:spMkLst>
            <pc:docMk/>
            <pc:sldMk cId="4174631100" sldId="304"/>
            <ac:spMk id="50" creationId="{DEB62645-D4DA-4E99-8344-B1536F63D108}"/>
          </ac:spMkLst>
        </pc:spChg>
        <pc:spChg chg="add del">
          <ac:chgData name="Ivan He" userId="ae4e78f1-da20-4507-a353-083dd936469a" providerId="ADAL" clId="{305B2CDD-24B9-46AB-9210-78B648942401}" dt="2023-04-14T02:25:08.646" v="715" actId="26606"/>
          <ac:spMkLst>
            <pc:docMk/>
            <pc:sldMk cId="4174631100" sldId="304"/>
            <ac:spMk id="52" creationId="{017517EF-BD4D-4055-BDB4-A322C53568AD}"/>
          </ac:spMkLst>
        </pc:spChg>
        <pc:spChg chg="add del">
          <ac:chgData name="Ivan He" userId="ae4e78f1-da20-4507-a353-083dd936469a" providerId="ADAL" clId="{305B2CDD-24B9-46AB-9210-78B648942401}" dt="2023-04-14T02:25:08.646" v="715" actId="26606"/>
          <ac:spMkLst>
            <pc:docMk/>
            <pc:sldMk cId="4174631100" sldId="304"/>
            <ac:spMk id="53" creationId="{0ADDB668-2CA4-4D2B-9C34-3487CA330BA8}"/>
          </ac:spMkLst>
        </pc:spChg>
        <pc:spChg chg="add del">
          <ac:chgData name="Ivan He" userId="ae4e78f1-da20-4507-a353-083dd936469a" providerId="ADAL" clId="{305B2CDD-24B9-46AB-9210-78B648942401}" dt="2023-04-14T02:25:08.646" v="715" actId="26606"/>
          <ac:spMkLst>
            <pc:docMk/>
            <pc:sldMk cId="4174631100" sldId="304"/>
            <ac:spMk id="54" creationId="{2568BC19-F052-4108-93E1-6A3D1DEC072F}"/>
          </ac:spMkLst>
        </pc:spChg>
        <pc:spChg chg="add del">
          <ac:chgData name="Ivan He" userId="ae4e78f1-da20-4507-a353-083dd936469a" providerId="ADAL" clId="{305B2CDD-24B9-46AB-9210-78B648942401}" dt="2023-04-14T02:25:08.646" v="715" actId="26606"/>
          <ac:spMkLst>
            <pc:docMk/>
            <pc:sldMk cId="4174631100" sldId="304"/>
            <ac:spMk id="55" creationId="{D5FD337D-4D6B-4C8B-B6F5-121097E09881}"/>
          </ac:spMkLst>
        </pc:spChg>
        <pc:picChg chg="mod">
          <ac:chgData name="Ivan He" userId="ae4e78f1-da20-4507-a353-083dd936469a" providerId="ADAL" clId="{305B2CDD-24B9-46AB-9210-78B648942401}" dt="2023-04-14T02:25:11.354" v="716" actId="26606"/>
          <ac:picMkLst>
            <pc:docMk/>
            <pc:sldMk cId="4174631100" sldId="304"/>
            <ac:picMk id="4" creationId="{2076A4D3-B0AE-86B9-6BBB-120388B73995}"/>
          </ac:picMkLst>
        </pc:picChg>
      </pc:sldChg>
      <pc:sldChg chg="addSp delSp modSp add mod">
        <pc:chgData name="Ivan He" userId="ae4e78f1-da20-4507-a353-083dd936469a" providerId="ADAL" clId="{305B2CDD-24B9-46AB-9210-78B648942401}" dt="2023-04-14T03:02:01.441" v="1391" actId="1076"/>
        <pc:sldMkLst>
          <pc:docMk/>
          <pc:sldMk cId="893310851" sldId="305"/>
        </pc:sldMkLst>
        <pc:spChg chg="mod">
          <ac:chgData name="Ivan He" userId="ae4e78f1-da20-4507-a353-083dd936469a" providerId="ADAL" clId="{305B2CDD-24B9-46AB-9210-78B648942401}" dt="2023-04-14T02:51:53.892" v="1152"/>
          <ac:spMkLst>
            <pc:docMk/>
            <pc:sldMk cId="893310851" sldId="305"/>
            <ac:spMk id="2" creationId="{888DBAC9-5E6F-A68A-9FCC-8550A6C27392}"/>
          </ac:spMkLst>
        </pc:spChg>
        <pc:spChg chg="add mod">
          <ac:chgData name="Ivan He" userId="ae4e78f1-da20-4507-a353-083dd936469a" providerId="ADAL" clId="{305B2CDD-24B9-46AB-9210-78B648942401}" dt="2023-04-14T02:55:40.248" v="1259"/>
          <ac:spMkLst>
            <pc:docMk/>
            <pc:sldMk cId="893310851" sldId="305"/>
            <ac:spMk id="3" creationId="{0B7DEDD1-DC27-3F61-B902-29C4649077BC}"/>
          </ac:spMkLst>
        </pc:spChg>
        <pc:graphicFrameChg chg="add mod modGraphic">
          <ac:chgData name="Ivan He" userId="ae4e78f1-da20-4507-a353-083dd936469a" providerId="ADAL" clId="{305B2CDD-24B9-46AB-9210-78B648942401}" dt="2023-04-14T03:00:02.898" v="1380" actId="1076"/>
          <ac:graphicFrameMkLst>
            <pc:docMk/>
            <pc:sldMk cId="893310851" sldId="305"/>
            <ac:graphicFrameMk id="7" creationId="{C1A7D58A-9996-7D7C-AE74-475BEAD3E7D1}"/>
          </ac:graphicFrameMkLst>
        </pc:graphicFrameChg>
        <pc:picChg chg="del mod">
          <ac:chgData name="Ivan He" userId="ae4e78f1-da20-4507-a353-083dd936469a" providerId="ADAL" clId="{305B2CDD-24B9-46AB-9210-78B648942401}" dt="2023-04-14T02:54:30.410" v="1194" actId="478"/>
          <ac:picMkLst>
            <pc:docMk/>
            <pc:sldMk cId="893310851" sldId="305"/>
            <ac:picMk id="5" creationId="{B5CA7FCF-BCD1-5CDB-37E4-2AAFDEFF0F40}"/>
          </ac:picMkLst>
        </pc:picChg>
        <pc:picChg chg="add mod">
          <ac:chgData name="Ivan He" userId="ae4e78f1-da20-4507-a353-083dd936469a" providerId="ADAL" clId="{305B2CDD-24B9-46AB-9210-78B648942401}" dt="2023-04-14T02:56:27.713" v="1260" actId="14100"/>
          <ac:picMkLst>
            <pc:docMk/>
            <pc:sldMk cId="893310851" sldId="305"/>
            <ac:picMk id="6" creationId="{19D36608-33F7-5C37-03A5-D5CBBFE4A495}"/>
          </ac:picMkLst>
        </pc:picChg>
        <pc:picChg chg="del">
          <ac:chgData name="Ivan He" userId="ae4e78f1-da20-4507-a353-083dd936469a" providerId="ADAL" clId="{305B2CDD-24B9-46AB-9210-78B648942401}" dt="2023-04-14T02:51:08.466" v="1138" actId="478"/>
          <ac:picMkLst>
            <pc:docMk/>
            <pc:sldMk cId="893310851" sldId="305"/>
            <ac:picMk id="9" creationId="{A91EF4EE-D2D9-7952-E3D2-E4EBB4100192}"/>
          </ac:picMkLst>
        </pc:picChg>
        <pc:picChg chg="add mod">
          <ac:chgData name="Ivan He" userId="ae4e78f1-da20-4507-a353-083dd936469a" providerId="ADAL" clId="{305B2CDD-24B9-46AB-9210-78B648942401}" dt="2023-04-14T03:01:02.673" v="1385" actId="1076"/>
          <ac:picMkLst>
            <pc:docMk/>
            <pc:sldMk cId="893310851" sldId="305"/>
            <ac:picMk id="10" creationId="{DD761992-29BC-FE1E-017C-A18893F3A5CB}"/>
          </ac:picMkLst>
        </pc:picChg>
        <pc:picChg chg="del mod">
          <ac:chgData name="Ivan He" userId="ae4e78f1-da20-4507-a353-083dd936469a" providerId="ADAL" clId="{305B2CDD-24B9-46AB-9210-78B648942401}" dt="2023-04-14T02:55:06.386" v="1200" actId="478"/>
          <ac:picMkLst>
            <pc:docMk/>
            <pc:sldMk cId="893310851" sldId="305"/>
            <ac:picMk id="11" creationId="{50B49E22-566E-91FD-39FF-79609E3954E4}"/>
          </ac:picMkLst>
        </pc:picChg>
        <pc:picChg chg="del">
          <ac:chgData name="Ivan He" userId="ae4e78f1-da20-4507-a353-083dd936469a" providerId="ADAL" clId="{305B2CDD-24B9-46AB-9210-78B648942401}" dt="2023-04-14T02:54:18.883" v="1192" actId="478"/>
          <ac:picMkLst>
            <pc:docMk/>
            <pc:sldMk cId="893310851" sldId="305"/>
            <ac:picMk id="13" creationId="{C4234A8B-CFD1-D219-62ED-40BFE238C626}"/>
          </ac:picMkLst>
        </pc:picChg>
        <pc:picChg chg="add mod">
          <ac:chgData name="Ivan He" userId="ae4e78f1-da20-4507-a353-083dd936469a" providerId="ADAL" clId="{305B2CDD-24B9-46AB-9210-78B648942401}" dt="2023-04-14T03:02:01.441" v="1391" actId="1076"/>
          <ac:picMkLst>
            <pc:docMk/>
            <pc:sldMk cId="893310851" sldId="305"/>
            <ac:picMk id="14" creationId="{CBBEB9F0-5962-5E0D-87C9-4DA4B2CB86BA}"/>
          </ac:picMkLst>
        </pc:picChg>
        <pc:picChg chg="del">
          <ac:chgData name="Ivan He" userId="ae4e78f1-da20-4507-a353-083dd936469a" providerId="ADAL" clId="{305B2CDD-24B9-46AB-9210-78B648942401}" dt="2023-04-14T02:51:03.327" v="1137" actId="478"/>
          <ac:picMkLst>
            <pc:docMk/>
            <pc:sldMk cId="893310851" sldId="305"/>
            <ac:picMk id="15" creationId="{9610AAFE-DE53-6AE8-5D77-4F3AB7B0DCEE}"/>
          </ac:picMkLst>
        </pc:picChg>
      </pc:sldChg>
    </pc:docChg>
  </pc:docChgLst>
  <pc:docChgLst>
    <pc:chgData name="Zhikun Huang" userId="S::zhikunhuang@microsoft.com::f0c6e7fb-2ec8-4524-86a2-0624778c44df" providerId="AD" clId="Web-{4B78153B-CFC3-4D0F-9BFA-06099768E22A}"/>
    <pc:docChg chg="delSld modSection">
      <pc:chgData name="Zhikun Huang" userId="S::zhikunhuang@microsoft.com::f0c6e7fb-2ec8-4524-86a2-0624778c44df" providerId="AD" clId="Web-{4B78153B-CFC3-4D0F-9BFA-06099768E22A}" dt="2023-02-03T06:31:18.911" v="1"/>
      <pc:docMkLst>
        <pc:docMk/>
      </pc:docMkLst>
      <pc:sldChg chg="del">
        <pc:chgData name="Zhikun Huang" userId="S::zhikunhuang@microsoft.com::f0c6e7fb-2ec8-4524-86a2-0624778c44df" providerId="AD" clId="Web-{4B78153B-CFC3-4D0F-9BFA-06099768E22A}" dt="2023-02-03T06:31:18.911" v="1"/>
        <pc:sldMkLst>
          <pc:docMk/>
          <pc:sldMk cId="4176607555" sldId="273"/>
        </pc:sldMkLst>
      </pc:sldChg>
      <pc:sldChg chg="del">
        <pc:chgData name="Zhikun Huang" userId="S::zhikunhuang@microsoft.com::f0c6e7fb-2ec8-4524-86a2-0624778c44df" providerId="AD" clId="Web-{4B78153B-CFC3-4D0F-9BFA-06099768E22A}" dt="2023-02-03T06:31:18.114" v="0"/>
        <pc:sldMkLst>
          <pc:docMk/>
          <pc:sldMk cId="3685134560" sldId="274"/>
        </pc:sldMkLst>
      </pc:sldChg>
    </pc:docChg>
  </pc:docChgLst>
  <pc:docChgLst>
    <pc:chgData name="Yukun Dong" userId="eedd3662-7bcb-4c0d-af5c-5a63713baa18" providerId="ADAL" clId="{37E6A1F7-9197-4C38-AD44-33A52C574AB0}"/>
    <pc:docChg chg="undo custSel addSld delSld modSld sldOrd modSection">
      <pc:chgData name="Yukun Dong" userId="eedd3662-7bcb-4c0d-af5c-5a63713baa18" providerId="ADAL" clId="{37E6A1F7-9197-4C38-AD44-33A52C574AB0}" dt="2023-04-14T14:24:23.432" v="3590" actId="208"/>
      <pc:docMkLst>
        <pc:docMk/>
      </pc:docMkLst>
      <pc:sldChg chg="modNotesTx">
        <pc:chgData name="Yukun Dong" userId="eedd3662-7bcb-4c0d-af5c-5a63713baa18" providerId="ADAL" clId="{37E6A1F7-9197-4C38-AD44-33A52C574AB0}" dt="2023-04-14T07:38:42.401" v="2312" actId="20577"/>
        <pc:sldMkLst>
          <pc:docMk/>
          <pc:sldMk cId="2448733067" sldId="282"/>
        </pc:sldMkLst>
      </pc:sldChg>
      <pc:sldChg chg="addSp delSp modSp mod ord modNotesTx">
        <pc:chgData name="Yukun Dong" userId="eedd3662-7bcb-4c0d-af5c-5a63713baa18" providerId="ADAL" clId="{37E6A1F7-9197-4C38-AD44-33A52C574AB0}" dt="2023-04-13T13:51:48.857" v="914" actId="20577"/>
        <pc:sldMkLst>
          <pc:docMk/>
          <pc:sldMk cId="1032229670" sldId="283"/>
        </pc:sldMkLst>
        <pc:spChg chg="mod">
          <ac:chgData name="Yukun Dong" userId="eedd3662-7bcb-4c0d-af5c-5a63713baa18" providerId="ADAL" clId="{37E6A1F7-9197-4C38-AD44-33A52C574AB0}" dt="2023-04-13T12:29:52.325" v="359" actId="20577"/>
          <ac:spMkLst>
            <pc:docMk/>
            <pc:sldMk cId="1032229670" sldId="283"/>
            <ac:spMk id="2" creationId="{9F38BBD6-9AC8-40AB-6E01-41E202AEA87C}"/>
          </ac:spMkLst>
        </pc:spChg>
        <pc:spChg chg="mod">
          <ac:chgData name="Yukun Dong" userId="eedd3662-7bcb-4c0d-af5c-5a63713baa18" providerId="ADAL" clId="{37E6A1F7-9197-4C38-AD44-33A52C574AB0}" dt="2023-04-13T13:44:52.923" v="631" actId="1076"/>
          <ac:spMkLst>
            <pc:docMk/>
            <pc:sldMk cId="1032229670" sldId="283"/>
            <ac:spMk id="4" creationId="{AF372030-5AF2-030F-3ED8-388E36942F87}"/>
          </ac:spMkLst>
        </pc:spChg>
        <pc:spChg chg="del">
          <ac:chgData name="Yukun Dong" userId="eedd3662-7bcb-4c0d-af5c-5a63713baa18" providerId="ADAL" clId="{37E6A1F7-9197-4C38-AD44-33A52C574AB0}" dt="2023-04-13T13:31:22.010" v="508" actId="478"/>
          <ac:spMkLst>
            <pc:docMk/>
            <pc:sldMk cId="1032229670" sldId="283"/>
            <ac:spMk id="5" creationId="{D565B2EE-1C1A-FEC9-C741-42A4FEB4A316}"/>
          </ac:spMkLst>
        </pc:spChg>
        <pc:spChg chg="del">
          <ac:chgData name="Yukun Dong" userId="eedd3662-7bcb-4c0d-af5c-5a63713baa18" providerId="ADAL" clId="{37E6A1F7-9197-4C38-AD44-33A52C574AB0}" dt="2023-04-13T13:31:26.051" v="510" actId="478"/>
          <ac:spMkLst>
            <pc:docMk/>
            <pc:sldMk cId="1032229670" sldId="283"/>
            <ac:spMk id="6" creationId="{E0F18A8B-E40F-4658-D182-C12D99B20342}"/>
          </ac:spMkLst>
        </pc:spChg>
        <pc:spChg chg="del mod">
          <ac:chgData name="Yukun Dong" userId="eedd3662-7bcb-4c0d-af5c-5a63713baa18" providerId="ADAL" clId="{37E6A1F7-9197-4C38-AD44-33A52C574AB0}" dt="2023-04-13T13:33:16.353" v="511" actId="478"/>
          <ac:spMkLst>
            <pc:docMk/>
            <pc:sldMk cId="1032229670" sldId="283"/>
            <ac:spMk id="7" creationId="{EADED0A3-828A-7E77-5ABE-9D937E55EE75}"/>
          </ac:spMkLst>
        </pc:spChg>
        <pc:spChg chg="mod">
          <ac:chgData name="Yukun Dong" userId="eedd3662-7bcb-4c0d-af5c-5a63713baa18" providerId="ADAL" clId="{37E6A1F7-9197-4C38-AD44-33A52C574AB0}" dt="2023-04-13T12:32:00.550" v="390" actId="20577"/>
          <ac:spMkLst>
            <pc:docMk/>
            <pc:sldMk cId="1032229670" sldId="283"/>
            <ac:spMk id="8" creationId="{4B63FEDA-B8F3-D5E4-0CCB-843327D2D8BF}"/>
          </ac:spMkLst>
        </pc:spChg>
        <pc:spChg chg="del">
          <ac:chgData name="Yukun Dong" userId="eedd3662-7bcb-4c0d-af5c-5a63713baa18" providerId="ADAL" clId="{37E6A1F7-9197-4C38-AD44-33A52C574AB0}" dt="2023-04-13T13:31:19.699" v="506" actId="478"/>
          <ac:spMkLst>
            <pc:docMk/>
            <pc:sldMk cId="1032229670" sldId="283"/>
            <ac:spMk id="10" creationId="{FA4F2E21-CC23-66D1-6296-4FDB6ED7238B}"/>
          </ac:spMkLst>
        </pc:spChg>
        <pc:spChg chg="add mod">
          <ac:chgData name="Yukun Dong" userId="eedd3662-7bcb-4c0d-af5c-5a63713baa18" providerId="ADAL" clId="{37E6A1F7-9197-4C38-AD44-33A52C574AB0}" dt="2023-04-13T13:49:56.434" v="718" actId="20577"/>
          <ac:spMkLst>
            <pc:docMk/>
            <pc:sldMk cId="1032229670" sldId="283"/>
            <ac:spMk id="15" creationId="{A1954D28-13C7-142E-68B1-53F90F9692FB}"/>
          </ac:spMkLst>
        </pc:spChg>
        <pc:spChg chg="del mod">
          <ac:chgData name="Yukun Dong" userId="eedd3662-7bcb-4c0d-af5c-5a63713baa18" providerId="ADAL" clId="{37E6A1F7-9197-4C38-AD44-33A52C574AB0}" dt="2023-04-13T13:31:15.735" v="505" actId="478"/>
          <ac:spMkLst>
            <pc:docMk/>
            <pc:sldMk cId="1032229670" sldId="283"/>
            <ac:spMk id="17" creationId="{ADD148F6-2FD7-9B15-6058-F5CF0059F76C}"/>
          </ac:spMkLst>
        </pc:spChg>
        <pc:picChg chg="add mod">
          <ac:chgData name="Yukun Dong" userId="eedd3662-7bcb-4c0d-af5c-5a63713baa18" providerId="ADAL" clId="{37E6A1F7-9197-4C38-AD44-33A52C574AB0}" dt="2023-04-13T13:45:03.048" v="633" actId="1076"/>
          <ac:picMkLst>
            <pc:docMk/>
            <pc:sldMk cId="1032229670" sldId="283"/>
            <ac:picMk id="11" creationId="{7AD3E86C-1CB4-8888-C3B5-77C668D33C3F}"/>
          </ac:picMkLst>
        </pc:picChg>
        <pc:picChg chg="add mod">
          <ac:chgData name="Yukun Dong" userId="eedd3662-7bcb-4c0d-af5c-5a63713baa18" providerId="ADAL" clId="{37E6A1F7-9197-4C38-AD44-33A52C574AB0}" dt="2023-04-13T13:45:06.030" v="634" actId="1076"/>
          <ac:picMkLst>
            <pc:docMk/>
            <pc:sldMk cId="1032229670" sldId="283"/>
            <ac:picMk id="13" creationId="{F13CF520-05EE-E34B-5B74-5988778C9F72}"/>
          </ac:picMkLst>
        </pc:picChg>
        <pc:picChg chg="del">
          <ac:chgData name="Yukun Dong" userId="eedd3662-7bcb-4c0d-af5c-5a63713baa18" providerId="ADAL" clId="{37E6A1F7-9197-4C38-AD44-33A52C574AB0}" dt="2023-04-13T13:31:22.734" v="509" actId="478"/>
          <ac:picMkLst>
            <pc:docMk/>
            <pc:sldMk cId="1032229670" sldId="283"/>
            <ac:picMk id="21" creationId="{E8928676-9BFC-89C6-94D0-670E669DD0C7}"/>
          </ac:picMkLst>
        </pc:picChg>
        <pc:cxnChg chg="del">
          <ac:chgData name="Yukun Dong" userId="eedd3662-7bcb-4c0d-af5c-5a63713baa18" providerId="ADAL" clId="{37E6A1F7-9197-4C38-AD44-33A52C574AB0}" dt="2023-04-13T13:31:20.987" v="507" actId="478"/>
          <ac:cxnSpMkLst>
            <pc:docMk/>
            <pc:sldMk cId="1032229670" sldId="283"/>
            <ac:cxnSpMk id="3" creationId="{EE05E932-2069-444B-AAC7-E5BBB1AE61FD}"/>
          </ac:cxnSpMkLst>
        </pc:cxnChg>
      </pc:sldChg>
      <pc:sldChg chg="delSp modSp mod modNotesTx">
        <pc:chgData name="Yukun Dong" userId="eedd3662-7bcb-4c0d-af5c-5a63713baa18" providerId="ADAL" clId="{37E6A1F7-9197-4C38-AD44-33A52C574AB0}" dt="2023-04-14T12:58:58.783" v="3296" actId="1076"/>
        <pc:sldMkLst>
          <pc:docMk/>
          <pc:sldMk cId="937755770" sldId="286"/>
        </pc:sldMkLst>
        <pc:spChg chg="mod">
          <ac:chgData name="Yukun Dong" userId="eedd3662-7bcb-4c0d-af5c-5a63713baa18" providerId="ADAL" clId="{37E6A1F7-9197-4C38-AD44-33A52C574AB0}" dt="2023-04-14T12:58:58.783" v="3296" actId="1076"/>
          <ac:spMkLst>
            <pc:docMk/>
            <pc:sldMk cId="937755770" sldId="286"/>
            <ac:spMk id="6" creationId="{D161CF90-7901-C7AE-1AD4-0CEA66666983}"/>
          </ac:spMkLst>
        </pc:spChg>
        <pc:spChg chg="mod">
          <ac:chgData name="Yukun Dong" userId="eedd3662-7bcb-4c0d-af5c-5a63713baa18" providerId="ADAL" clId="{37E6A1F7-9197-4C38-AD44-33A52C574AB0}" dt="2023-04-14T12:58:58.783" v="3296" actId="1076"/>
          <ac:spMkLst>
            <pc:docMk/>
            <pc:sldMk cId="937755770" sldId="286"/>
            <ac:spMk id="7" creationId="{E44BA126-95F1-0F31-5274-A55880EDAF01}"/>
          </ac:spMkLst>
        </pc:spChg>
        <pc:spChg chg="del">
          <ac:chgData name="Yukun Dong" userId="eedd3662-7bcb-4c0d-af5c-5a63713baa18" providerId="ADAL" clId="{37E6A1F7-9197-4C38-AD44-33A52C574AB0}" dt="2023-04-14T12:58:34.936" v="3291" actId="478"/>
          <ac:spMkLst>
            <pc:docMk/>
            <pc:sldMk cId="937755770" sldId="286"/>
            <ac:spMk id="11" creationId="{D172B0A4-DEC6-3CEA-F923-B40B4CB6E89F}"/>
          </ac:spMkLst>
        </pc:spChg>
        <pc:spChg chg="del">
          <ac:chgData name="Yukun Dong" userId="eedd3662-7bcb-4c0d-af5c-5a63713baa18" providerId="ADAL" clId="{37E6A1F7-9197-4C38-AD44-33A52C574AB0}" dt="2023-04-14T12:58:43.425" v="3294" actId="478"/>
          <ac:spMkLst>
            <pc:docMk/>
            <pc:sldMk cId="937755770" sldId="286"/>
            <ac:spMk id="13" creationId="{FB1FFB00-D5D0-DACF-8356-9AB7EB67C9FD}"/>
          </ac:spMkLst>
        </pc:spChg>
        <pc:spChg chg="del">
          <ac:chgData name="Yukun Dong" userId="eedd3662-7bcb-4c0d-af5c-5a63713baa18" providerId="ADAL" clId="{37E6A1F7-9197-4C38-AD44-33A52C574AB0}" dt="2023-04-14T12:58:38.715" v="3292" actId="478"/>
          <ac:spMkLst>
            <pc:docMk/>
            <pc:sldMk cId="937755770" sldId="286"/>
            <ac:spMk id="14" creationId="{B8FA2460-1B2A-0C5E-24EE-E8EDB67C15AD}"/>
          </ac:spMkLst>
        </pc:spChg>
        <pc:spChg chg="del">
          <ac:chgData name="Yukun Dong" userId="eedd3662-7bcb-4c0d-af5c-5a63713baa18" providerId="ADAL" clId="{37E6A1F7-9197-4C38-AD44-33A52C574AB0}" dt="2023-04-14T12:58:34.936" v="3291" actId="478"/>
          <ac:spMkLst>
            <pc:docMk/>
            <pc:sldMk cId="937755770" sldId="286"/>
            <ac:spMk id="15" creationId="{692CBEEB-E6CD-5507-BC68-194F456700B4}"/>
          </ac:spMkLst>
        </pc:spChg>
        <pc:cxnChg chg="del">
          <ac:chgData name="Yukun Dong" userId="eedd3662-7bcb-4c0d-af5c-5a63713baa18" providerId="ADAL" clId="{37E6A1F7-9197-4C38-AD44-33A52C574AB0}" dt="2023-04-14T12:58:43.425" v="3294" actId="478"/>
          <ac:cxnSpMkLst>
            <pc:docMk/>
            <pc:sldMk cId="937755770" sldId="286"/>
            <ac:cxnSpMk id="12" creationId="{E50C4A63-D4F2-A329-913D-8FE8FBE970F9}"/>
          </ac:cxnSpMkLst>
        </pc:cxnChg>
        <pc:cxnChg chg="del">
          <ac:chgData name="Yukun Dong" userId="eedd3662-7bcb-4c0d-af5c-5a63713baa18" providerId="ADAL" clId="{37E6A1F7-9197-4C38-AD44-33A52C574AB0}" dt="2023-04-14T12:58:40.702" v="3293" actId="478"/>
          <ac:cxnSpMkLst>
            <pc:docMk/>
            <pc:sldMk cId="937755770" sldId="286"/>
            <ac:cxnSpMk id="17" creationId="{F861F1F6-B95E-DDE9-E07C-1CA65E42DDD1}"/>
          </ac:cxnSpMkLst>
        </pc:cxnChg>
      </pc:sldChg>
      <pc:sldChg chg="addSp modSp mod">
        <pc:chgData name="Yukun Dong" userId="eedd3662-7bcb-4c0d-af5c-5a63713baa18" providerId="ADAL" clId="{37E6A1F7-9197-4C38-AD44-33A52C574AB0}" dt="2023-04-12T13:45:02.404" v="131" actId="1076"/>
        <pc:sldMkLst>
          <pc:docMk/>
          <pc:sldMk cId="3501959441" sldId="287"/>
        </pc:sldMkLst>
        <pc:spChg chg="add mod">
          <ac:chgData name="Yukun Dong" userId="eedd3662-7bcb-4c0d-af5c-5a63713baa18" providerId="ADAL" clId="{37E6A1F7-9197-4C38-AD44-33A52C574AB0}" dt="2023-04-12T13:44:44.716" v="130"/>
          <ac:spMkLst>
            <pc:docMk/>
            <pc:sldMk cId="3501959441" sldId="287"/>
            <ac:spMk id="3" creationId="{FD0CEB07-02B1-D622-0662-54479B09DEAE}"/>
          </ac:spMkLst>
        </pc:spChg>
        <pc:spChg chg="mod">
          <ac:chgData name="Yukun Dong" userId="eedd3662-7bcb-4c0d-af5c-5a63713baa18" providerId="ADAL" clId="{37E6A1F7-9197-4C38-AD44-33A52C574AB0}" dt="2023-04-12T13:45:02.404" v="131" actId="1076"/>
          <ac:spMkLst>
            <pc:docMk/>
            <pc:sldMk cId="3501959441" sldId="287"/>
            <ac:spMk id="21" creationId="{0F6D477F-EA90-8C34-BD62-7EE40966E69E}"/>
          </ac:spMkLst>
        </pc:spChg>
        <pc:spChg chg="mod">
          <ac:chgData name="Yukun Dong" userId="eedd3662-7bcb-4c0d-af5c-5a63713baa18" providerId="ADAL" clId="{37E6A1F7-9197-4C38-AD44-33A52C574AB0}" dt="2023-04-12T13:45:02.404" v="131" actId="1076"/>
          <ac:spMkLst>
            <pc:docMk/>
            <pc:sldMk cId="3501959441" sldId="287"/>
            <ac:spMk id="22" creationId="{A624DE03-9049-7CA3-C8EC-4F5E09255795}"/>
          </ac:spMkLst>
        </pc:spChg>
        <pc:spChg chg="mod">
          <ac:chgData name="Yukun Dong" userId="eedd3662-7bcb-4c0d-af5c-5a63713baa18" providerId="ADAL" clId="{37E6A1F7-9197-4C38-AD44-33A52C574AB0}" dt="2023-04-12T13:45:02.404" v="131" actId="1076"/>
          <ac:spMkLst>
            <pc:docMk/>
            <pc:sldMk cId="3501959441" sldId="287"/>
            <ac:spMk id="23" creationId="{507CBF72-6FBB-F5CF-7769-8E119BD8DB98}"/>
          </ac:spMkLst>
        </pc:spChg>
        <pc:spChg chg="mod">
          <ac:chgData name="Yukun Dong" userId="eedd3662-7bcb-4c0d-af5c-5a63713baa18" providerId="ADAL" clId="{37E6A1F7-9197-4C38-AD44-33A52C574AB0}" dt="2023-04-12T13:45:02.404" v="131" actId="1076"/>
          <ac:spMkLst>
            <pc:docMk/>
            <pc:sldMk cId="3501959441" sldId="287"/>
            <ac:spMk id="26" creationId="{A1DFE5D8-C4C0-9485-ED36-05FB789D23BE}"/>
          </ac:spMkLst>
        </pc:spChg>
        <pc:spChg chg="mod">
          <ac:chgData name="Yukun Dong" userId="eedd3662-7bcb-4c0d-af5c-5a63713baa18" providerId="ADAL" clId="{37E6A1F7-9197-4C38-AD44-33A52C574AB0}" dt="2023-04-12T13:45:02.404" v="131" actId="1076"/>
          <ac:spMkLst>
            <pc:docMk/>
            <pc:sldMk cId="3501959441" sldId="287"/>
            <ac:spMk id="27" creationId="{4CAD9A40-AB81-6951-34F3-811909CB1418}"/>
          </ac:spMkLst>
        </pc:spChg>
        <pc:picChg chg="mod">
          <ac:chgData name="Yukun Dong" userId="eedd3662-7bcb-4c0d-af5c-5a63713baa18" providerId="ADAL" clId="{37E6A1F7-9197-4C38-AD44-33A52C574AB0}" dt="2023-04-12T13:45:02.404" v="131" actId="1076"/>
          <ac:picMkLst>
            <pc:docMk/>
            <pc:sldMk cId="3501959441" sldId="287"/>
            <ac:picMk id="20" creationId="{F7B1582F-E32B-A95F-B8E6-03F80C9ABD7F}"/>
          </ac:picMkLst>
        </pc:picChg>
      </pc:sldChg>
      <pc:sldChg chg="addSp delSp modSp mod modNotesTx">
        <pc:chgData name="Yukun Dong" userId="eedd3662-7bcb-4c0d-af5c-5a63713baa18" providerId="ADAL" clId="{37E6A1F7-9197-4C38-AD44-33A52C574AB0}" dt="2023-04-14T14:24:23.432" v="3590" actId="208"/>
        <pc:sldMkLst>
          <pc:docMk/>
          <pc:sldMk cId="3803409493" sldId="289"/>
        </pc:sldMkLst>
        <pc:spChg chg="add mod">
          <ac:chgData name="Yukun Dong" userId="eedd3662-7bcb-4c0d-af5c-5a63713baa18" providerId="ADAL" clId="{37E6A1F7-9197-4C38-AD44-33A52C574AB0}" dt="2023-04-14T14:24:23.432" v="3590" actId="208"/>
          <ac:spMkLst>
            <pc:docMk/>
            <pc:sldMk cId="3803409493" sldId="289"/>
            <ac:spMk id="3" creationId="{2592A0A2-4F01-D295-B10E-D5C0549F6673}"/>
          </ac:spMkLst>
        </pc:spChg>
        <pc:picChg chg="add del">
          <ac:chgData name="Yukun Dong" userId="eedd3662-7bcb-4c0d-af5c-5a63713baa18" providerId="ADAL" clId="{37E6A1F7-9197-4C38-AD44-33A52C574AB0}" dt="2023-04-13T14:00:00.462" v="938" actId="478"/>
          <ac:picMkLst>
            <pc:docMk/>
            <pc:sldMk cId="3803409493" sldId="289"/>
            <ac:picMk id="8" creationId="{D7EEAE8C-F9DD-BEDE-8800-0CBC8639F1CD}"/>
          </ac:picMkLst>
        </pc:picChg>
      </pc:sldChg>
      <pc:sldChg chg="modNotesTx">
        <pc:chgData name="Yukun Dong" userId="eedd3662-7bcb-4c0d-af5c-5a63713baa18" providerId="ADAL" clId="{37E6A1F7-9197-4C38-AD44-33A52C574AB0}" dt="2023-04-14T07:32:39.041" v="2148" actId="20577"/>
        <pc:sldMkLst>
          <pc:docMk/>
          <pc:sldMk cId="2487278752" sldId="290"/>
        </pc:sldMkLst>
      </pc:sldChg>
      <pc:sldChg chg="modNotesTx">
        <pc:chgData name="Yukun Dong" userId="eedd3662-7bcb-4c0d-af5c-5a63713baa18" providerId="ADAL" clId="{37E6A1F7-9197-4C38-AD44-33A52C574AB0}" dt="2023-04-14T08:30:34.818" v="2835" actId="20577"/>
        <pc:sldMkLst>
          <pc:docMk/>
          <pc:sldMk cId="3702987030" sldId="293"/>
        </pc:sldMkLst>
      </pc:sldChg>
      <pc:sldChg chg="modSp mod">
        <pc:chgData name="Yukun Dong" userId="eedd3662-7bcb-4c0d-af5c-5a63713baa18" providerId="ADAL" clId="{37E6A1F7-9197-4C38-AD44-33A52C574AB0}" dt="2023-04-14T05:33:11.191" v="1451" actId="20577"/>
        <pc:sldMkLst>
          <pc:docMk/>
          <pc:sldMk cId="1181666640" sldId="294"/>
        </pc:sldMkLst>
        <pc:spChg chg="mod">
          <ac:chgData name="Yukun Dong" userId="eedd3662-7bcb-4c0d-af5c-5a63713baa18" providerId="ADAL" clId="{37E6A1F7-9197-4C38-AD44-33A52C574AB0}" dt="2023-04-14T05:33:11.191" v="1451" actId="20577"/>
          <ac:spMkLst>
            <pc:docMk/>
            <pc:sldMk cId="1181666640" sldId="294"/>
            <ac:spMk id="5" creationId="{084EB432-85B2-8F48-0088-7B196A04ECE8}"/>
          </ac:spMkLst>
        </pc:spChg>
      </pc:sldChg>
      <pc:sldChg chg="modSp mod">
        <pc:chgData name="Yukun Dong" userId="eedd3662-7bcb-4c0d-af5c-5a63713baa18" providerId="ADAL" clId="{37E6A1F7-9197-4C38-AD44-33A52C574AB0}" dt="2023-04-14T05:34:14.295" v="1452" actId="1036"/>
        <pc:sldMkLst>
          <pc:docMk/>
          <pc:sldMk cId="1267587605" sldId="295"/>
        </pc:sldMkLst>
        <pc:spChg chg="mod">
          <ac:chgData name="Yukun Dong" userId="eedd3662-7bcb-4c0d-af5c-5a63713baa18" providerId="ADAL" clId="{37E6A1F7-9197-4C38-AD44-33A52C574AB0}" dt="2023-04-14T05:34:14.295" v="1452" actId="1036"/>
          <ac:spMkLst>
            <pc:docMk/>
            <pc:sldMk cId="1267587605" sldId="295"/>
            <ac:spMk id="10" creationId="{EF4EE3E6-B96E-C6A1-A033-7AE4B07D49B1}"/>
          </ac:spMkLst>
        </pc:spChg>
      </pc:sldChg>
      <pc:sldChg chg="modSp mod">
        <pc:chgData name="Yukun Dong" userId="eedd3662-7bcb-4c0d-af5c-5a63713baa18" providerId="ADAL" clId="{37E6A1F7-9197-4C38-AD44-33A52C574AB0}" dt="2023-04-14T05:40:08.391" v="1453" actId="1035"/>
        <pc:sldMkLst>
          <pc:docMk/>
          <pc:sldMk cId="2798469486" sldId="301"/>
        </pc:sldMkLst>
        <pc:picChg chg="mod">
          <ac:chgData name="Yukun Dong" userId="eedd3662-7bcb-4c0d-af5c-5a63713baa18" providerId="ADAL" clId="{37E6A1F7-9197-4C38-AD44-33A52C574AB0}" dt="2023-04-14T05:40:08.391" v="1453" actId="1035"/>
          <ac:picMkLst>
            <pc:docMk/>
            <pc:sldMk cId="2798469486" sldId="301"/>
            <ac:picMk id="4" creationId="{680976CD-08CE-8493-B10B-D5E7AB123FF3}"/>
          </ac:picMkLst>
        </pc:picChg>
      </pc:sldChg>
      <pc:sldChg chg="modSp mod modNotesTx">
        <pc:chgData name="Yukun Dong" userId="eedd3662-7bcb-4c0d-af5c-5a63713baa18" providerId="ADAL" clId="{37E6A1F7-9197-4C38-AD44-33A52C574AB0}" dt="2023-04-14T12:56:28.031" v="3290" actId="20577"/>
        <pc:sldMkLst>
          <pc:docMk/>
          <pc:sldMk cId="1266384772" sldId="302"/>
        </pc:sldMkLst>
        <pc:spChg chg="mod">
          <ac:chgData name="Yukun Dong" userId="eedd3662-7bcb-4c0d-af5c-5a63713baa18" providerId="ADAL" clId="{37E6A1F7-9197-4C38-AD44-33A52C574AB0}" dt="2023-04-14T07:25:19.018" v="1526" actId="20577"/>
          <ac:spMkLst>
            <pc:docMk/>
            <pc:sldMk cId="1266384772" sldId="302"/>
            <ac:spMk id="2" creationId="{9F38BBD6-9AC8-40AB-6E01-41E202AEA87C}"/>
          </ac:spMkLst>
        </pc:spChg>
        <pc:spChg chg="mod">
          <ac:chgData name="Yukun Dong" userId="eedd3662-7bcb-4c0d-af5c-5a63713baa18" providerId="ADAL" clId="{37E6A1F7-9197-4C38-AD44-33A52C574AB0}" dt="2023-04-13T13:10:30.391" v="487" actId="27636"/>
          <ac:spMkLst>
            <pc:docMk/>
            <pc:sldMk cId="1266384772" sldId="302"/>
            <ac:spMk id="8" creationId="{4B63FEDA-B8F3-D5E4-0CCB-843327D2D8BF}"/>
          </ac:spMkLst>
        </pc:spChg>
        <pc:spChg chg="mod">
          <ac:chgData name="Yukun Dong" userId="eedd3662-7bcb-4c0d-af5c-5a63713baa18" providerId="ADAL" clId="{37E6A1F7-9197-4C38-AD44-33A52C574AB0}" dt="2023-04-14T03:06:13.423" v="943" actId="20577"/>
          <ac:spMkLst>
            <pc:docMk/>
            <pc:sldMk cId="1266384772" sldId="302"/>
            <ac:spMk id="11" creationId="{9BCC5216-0006-4227-CAEE-1572F9CB8F68}"/>
          </ac:spMkLst>
        </pc:spChg>
      </pc:sldChg>
      <pc:sldChg chg="addSp delSp modSp add mod modNotesTx">
        <pc:chgData name="Yukun Dong" userId="eedd3662-7bcb-4c0d-af5c-5a63713baa18" providerId="ADAL" clId="{37E6A1F7-9197-4C38-AD44-33A52C574AB0}" dt="2023-04-14T13:03:54.590" v="3587" actId="20577"/>
        <pc:sldMkLst>
          <pc:docMk/>
          <pc:sldMk cId="4038037229" sldId="303"/>
        </pc:sldMkLst>
        <pc:spChg chg="mod">
          <ac:chgData name="Yukun Dong" userId="eedd3662-7bcb-4c0d-af5c-5a63713baa18" providerId="ADAL" clId="{37E6A1F7-9197-4C38-AD44-33A52C574AB0}" dt="2023-04-14T07:27:23.636" v="1543" actId="20577"/>
          <ac:spMkLst>
            <pc:docMk/>
            <pc:sldMk cId="4038037229" sldId="303"/>
            <ac:spMk id="2" creationId="{9F38BBD6-9AC8-40AB-6E01-41E202AEA87C}"/>
          </ac:spMkLst>
        </pc:spChg>
        <pc:spChg chg="del mod">
          <ac:chgData name="Yukun Dong" userId="eedd3662-7bcb-4c0d-af5c-5a63713baa18" providerId="ADAL" clId="{37E6A1F7-9197-4C38-AD44-33A52C574AB0}" dt="2023-04-13T13:53:25.070" v="921" actId="478"/>
          <ac:spMkLst>
            <pc:docMk/>
            <pc:sldMk cId="4038037229" sldId="303"/>
            <ac:spMk id="5" creationId="{F792E2AE-7B13-8FDE-8B9C-D62887B943CF}"/>
          </ac:spMkLst>
        </pc:spChg>
        <pc:spChg chg="del">
          <ac:chgData name="Yukun Dong" userId="eedd3662-7bcb-4c0d-af5c-5a63713baa18" providerId="ADAL" clId="{37E6A1F7-9197-4C38-AD44-33A52C574AB0}" dt="2023-04-13T13:53:27.881" v="922" actId="478"/>
          <ac:spMkLst>
            <pc:docMk/>
            <pc:sldMk cId="4038037229" sldId="303"/>
            <ac:spMk id="6" creationId="{F5C361DC-B71A-71E7-CAA8-D99F31128DBC}"/>
          </ac:spMkLst>
        </pc:spChg>
        <pc:spChg chg="del mod">
          <ac:chgData name="Yukun Dong" userId="eedd3662-7bcb-4c0d-af5c-5a63713baa18" providerId="ADAL" clId="{37E6A1F7-9197-4C38-AD44-33A52C574AB0}" dt="2023-04-13T13:53:22.963" v="919" actId="478"/>
          <ac:spMkLst>
            <pc:docMk/>
            <pc:sldMk cId="4038037229" sldId="303"/>
            <ac:spMk id="9" creationId="{9E219085-4DB0-68C1-A0C7-C789FF2833B2}"/>
          </ac:spMkLst>
        </pc:spChg>
        <pc:spChg chg="add mod">
          <ac:chgData name="Yukun Dong" userId="eedd3662-7bcb-4c0d-af5c-5a63713baa18" providerId="ADAL" clId="{37E6A1F7-9197-4C38-AD44-33A52C574AB0}" dt="2023-04-13T13:58:52.349" v="932" actId="1076"/>
          <ac:spMkLst>
            <pc:docMk/>
            <pc:sldMk cId="4038037229" sldId="303"/>
            <ac:spMk id="11" creationId="{E5B34F8C-576E-3798-ECF0-42D851B7C654}"/>
          </ac:spMkLst>
        </pc:spChg>
        <pc:spChg chg="add mod">
          <ac:chgData name="Yukun Dong" userId="eedd3662-7bcb-4c0d-af5c-5a63713baa18" providerId="ADAL" clId="{37E6A1F7-9197-4C38-AD44-33A52C574AB0}" dt="2023-04-13T13:59:20.294" v="937" actId="20577"/>
          <ac:spMkLst>
            <pc:docMk/>
            <pc:sldMk cId="4038037229" sldId="303"/>
            <ac:spMk id="13" creationId="{5D1FE11D-6B55-80D4-28E1-AFA0A93AD835}"/>
          </ac:spMkLst>
        </pc:spChg>
        <pc:picChg chg="del">
          <ac:chgData name="Yukun Dong" userId="eedd3662-7bcb-4c0d-af5c-5a63713baa18" providerId="ADAL" clId="{37E6A1F7-9197-4C38-AD44-33A52C574AB0}" dt="2023-04-13T13:53:20.903" v="917" actId="478"/>
          <ac:picMkLst>
            <pc:docMk/>
            <pc:sldMk cId="4038037229" sldId="303"/>
            <ac:picMk id="4" creationId="{D695E34B-6A7E-C7F9-36BA-1343721C7A86}"/>
          </ac:picMkLst>
        </pc:picChg>
        <pc:picChg chg="mod">
          <ac:chgData name="Yukun Dong" userId="eedd3662-7bcb-4c0d-af5c-5a63713baa18" providerId="ADAL" clId="{37E6A1F7-9197-4C38-AD44-33A52C574AB0}" dt="2023-04-13T13:54:42.954" v="929" actId="1076"/>
          <ac:picMkLst>
            <pc:docMk/>
            <pc:sldMk cId="4038037229" sldId="303"/>
            <ac:picMk id="8" creationId="{D7EEAE8C-F9DD-BEDE-8800-0CBC8639F1CD}"/>
          </ac:picMkLst>
        </pc:picChg>
        <pc:picChg chg="add mod">
          <ac:chgData name="Yukun Dong" userId="eedd3662-7bcb-4c0d-af5c-5a63713baa18" providerId="ADAL" clId="{37E6A1F7-9197-4C38-AD44-33A52C574AB0}" dt="2023-04-13T13:54:59.785" v="930" actId="1076"/>
          <ac:picMkLst>
            <pc:docMk/>
            <pc:sldMk cId="4038037229" sldId="303"/>
            <ac:picMk id="10" creationId="{9C2878F0-4F09-5719-2878-CC196BEBF5C2}"/>
          </ac:picMkLst>
        </pc:picChg>
        <pc:cxnChg chg="del">
          <ac:chgData name="Yukun Dong" userId="eedd3662-7bcb-4c0d-af5c-5a63713baa18" providerId="ADAL" clId="{37E6A1F7-9197-4C38-AD44-33A52C574AB0}" dt="2023-04-13T13:53:28.747" v="923" actId="478"/>
          <ac:cxnSpMkLst>
            <pc:docMk/>
            <pc:sldMk cId="4038037229" sldId="303"/>
            <ac:cxnSpMk id="7" creationId="{978A94E1-8912-AD63-FC67-3DA74A3B5E52}"/>
          </ac:cxnSpMkLst>
        </pc:cxnChg>
      </pc:sldChg>
      <pc:sldChg chg="add del">
        <pc:chgData name="Yukun Dong" userId="eedd3662-7bcb-4c0d-af5c-5a63713baa18" providerId="ADAL" clId="{37E6A1F7-9197-4C38-AD44-33A52C574AB0}" dt="2023-04-14T03:14:19.974" v="1290" actId="2696"/>
        <pc:sldMkLst>
          <pc:docMk/>
          <pc:sldMk cId="3922747417" sldId="307"/>
        </pc:sldMkLst>
      </pc:sldChg>
      <pc:sldChg chg="addSp delSp modSp add mod">
        <pc:chgData name="Yukun Dong" userId="eedd3662-7bcb-4c0d-af5c-5a63713baa18" providerId="ADAL" clId="{37E6A1F7-9197-4C38-AD44-33A52C574AB0}" dt="2023-04-14T03:19:25.852" v="1345" actId="20577"/>
        <pc:sldMkLst>
          <pc:docMk/>
          <pc:sldMk cId="206496894" sldId="308"/>
        </pc:sldMkLst>
        <pc:spChg chg="mod">
          <ac:chgData name="Yukun Dong" userId="eedd3662-7bcb-4c0d-af5c-5a63713baa18" providerId="ADAL" clId="{37E6A1F7-9197-4C38-AD44-33A52C574AB0}" dt="2023-04-14T03:19:25.852" v="1345" actId="20577"/>
          <ac:spMkLst>
            <pc:docMk/>
            <pc:sldMk cId="206496894" sldId="308"/>
            <ac:spMk id="11" creationId="{E5B34F8C-576E-3798-ECF0-42D851B7C654}"/>
          </ac:spMkLst>
        </pc:spChg>
        <pc:spChg chg="mod">
          <ac:chgData name="Yukun Dong" userId="eedd3662-7bcb-4c0d-af5c-5a63713baa18" providerId="ADAL" clId="{37E6A1F7-9197-4C38-AD44-33A52C574AB0}" dt="2023-04-14T03:17:39.252" v="1319" actId="20577"/>
          <ac:spMkLst>
            <pc:docMk/>
            <pc:sldMk cId="206496894" sldId="308"/>
            <ac:spMk id="13" creationId="{5D1FE11D-6B55-80D4-28E1-AFA0A93AD835}"/>
          </ac:spMkLst>
        </pc:spChg>
        <pc:picChg chg="add del mod">
          <ac:chgData name="Yukun Dong" userId="eedd3662-7bcb-4c0d-af5c-5a63713baa18" providerId="ADAL" clId="{37E6A1F7-9197-4C38-AD44-33A52C574AB0}" dt="2023-04-14T03:17:11.207" v="1295" actId="478"/>
          <ac:picMkLst>
            <pc:docMk/>
            <pc:sldMk cId="206496894" sldId="308"/>
            <ac:picMk id="4" creationId="{0776A41E-CD25-F955-A3AF-03DF9BC1A343}"/>
          </ac:picMkLst>
        </pc:picChg>
        <pc:picChg chg="add mod">
          <ac:chgData name="Yukun Dong" userId="eedd3662-7bcb-4c0d-af5c-5a63713baa18" providerId="ADAL" clId="{37E6A1F7-9197-4C38-AD44-33A52C574AB0}" dt="2023-04-14T03:17:20.938" v="1298" actId="1076"/>
          <ac:picMkLst>
            <pc:docMk/>
            <pc:sldMk cId="206496894" sldId="308"/>
            <ac:picMk id="6" creationId="{B2FF7A95-BFBB-7407-07CA-4068D8631BE0}"/>
          </ac:picMkLst>
        </pc:picChg>
        <pc:picChg chg="del">
          <ac:chgData name="Yukun Dong" userId="eedd3662-7bcb-4c0d-af5c-5a63713baa18" providerId="ADAL" clId="{37E6A1F7-9197-4C38-AD44-33A52C574AB0}" dt="2023-04-14T03:16:25.119" v="1291" actId="478"/>
          <ac:picMkLst>
            <pc:docMk/>
            <pc:sldMk cId="206496894" sldId="308"/>
            <ac:picMk id="8" creationId="{D7EEAE8C-F9DD-BEDE-8800-0CBC8639F1CD}"/>
          </ac:picMkLst>
        </pc:picChg>
        <pc:picChg chg="add mod">
          <ac:chgData name="Yukun Dong" userId="eedd3662-7bcb-4c0d-af5c-5a63713baa18" providerId="ADAL" clId="{37E6A1F7-9197-4C38-AD44-33A52C574AB0}" dt="2023-04-14T03:19:19.252" v="1323" actId="14100"/>
          <ac:picMkLst>
            <pc:docMk/>
            <pc:sldMk cId="206496894" sldId="308"/>
            <ac:picMk id="9" creationId="{48B43A73-D137-62A4-AD05-B0E027F098DE}"/>
          </ac:picMkLst>
        </pc:picChg>
        <pc:picChg chg="del">
          <ac:chgData name="Yukun Dong" userId="eedd3662-7bcb-4c0d-af5c-5a63713baa18" providerId="ADAL" clId="{37E6A1F7-9197-4C38-AD44-33A52C574AB0}" dt="2023-04-14T03:17:22.349" v="1299" actId="478"/>
          <ac:picMkLst>
            <pc:docMk/>
            <pc:sldMk cId="206496894" sldId="308"/>
            <ac:picMk id="10" creationId="{9C2878F0-4F09-5719-2878-CC196BEBF5C2}"/>
          </ac:picMkLst>
        </pc:picChg>
      </pc:sldChg>
    </pc:docChg>
  </pc:docChgLst>
  <pc:docChgLst>
    <pc:chgData name="Zhikun Huang" userId="S::zhikunhuang@microsoft.com::f0c6e7fb-2ec8-4524-86a2-0624778c44df" providerId="AD" clId="Web-{7B2D0EF0-471B-4E54-828D-4ADB26481FA8}"/>
    <pc:docChg chg="modSld">
      <pc:chgData name="Zhikun Huang" userId="S::zhikunhuang@microsoft.com::f0c6e7fb-2ec8-4524-86a2-0624778c44df" providerId="AD" clId="Web-{7B2D0EF0-471B-4E54-828D-4ADB26481FA8}" dt="2023-02-03T01:57:23.585" v="4" actId="20577"/>
      <pc:docMkLst>
        <pc:docMk/>
      </pc:docMkLst>
      <pc:sldChg chg="modSp">
        <pc:chgData name="Zhikun Huang" userId="S::zhikunhuang@microsoft.com::f0c6e7fb-2ec8-4524-86a2-0624778c44df" providerId="AD" clId="Web-{7B2D0EF0-471B-4E54-828D-4ADB26481FA8}" dt="2023-02-03T01:57:23.585" v="4" actId="20577"/>
        <pc:sldMkLst>
          <pc:docMk/>
          <pc:sldMk cId="1266741685" sldId="272"/>
        </pc:sldMkLst>
        <pc:spChg chg="mod">
          <ac:chgData name="Zhikun Huang" userId="S::zhikunhuang@microsoft.com::f0c6e7fb-2ec8-4524-86a2-0624778c44df" providerId="AD" clId="Web-{7B2D0EF0-471B-4E54-828D-4ADB26481FA8}" dt="2023-02-03T01:57:23.585" v="4" actId="20577"/>
          <ac:spMkLst>
            <pc:docMk/>
            <pc:sldMk cId="1266741685" sldId="272"/>
            <ac:spMk id="5" creationId="{B48C7B13-3AAA-E289-C357-5D2A60E7A2CE}"/>
          </ac:spMkLst>
        </pc:spChg>
      </pc:sldChg>
    </pc:docChg>
  </pc:docChgLst>
  <pc:docChgLst>
    <pc:chgData name="Zhikun Huang" userId="S::zhikunhuang@microsoft.com::f0c6e7fb-2ec8-4524-86a2-0624778c44df" providerId="AD" clId="Web-{4BDB6AD3-86BE-29D1-1144-7884A24202A8}"/>
    <pc:docChg chg="addSld modSld modSection">
      <pc:chgData name="Zhikun Huang" userId="S::zhikunhuang@microsoft.com::f0c6e7fb-2ec8-4524-86a2-0624778c44df" providerId="AD" clId="Web-{4BDB6AD3-86BE-29D1-1144-7884A24202A8}" dt="2023-04-02T09:20:23.539" v="30" actId="1076"/>
      <pc:docMkLst>
        <pc:docMk/>
      </pc:docMkLst>
      <pc:sldChg chg="addSp delSp modSp">
        <pc:chgData name="Zhikun Huang" userId="S::zhikunhuang@microsoft.com::f0c6e7fb-2ec8-4524-86a2-0624778c44df" providerId="AD" clId="Web-{4BDB6AD3-86BE-29D1-1144-7884A24202A8}" dt="2023-04-02T09:20:23.539" v="30" actId="1076"/>
        <pc:sldMkLst>
          <pc:docMk/>
          <pc:sldMk cId="1267587605" sldId="295"/>
        </pc:sldMkLst>
        <pc:spChg chg="del">
          <ac:chgData name="Zhikun Huang" userId="S::zhikunhuang@microsoft.com::f0c6e7fb-2ec8-4524-86a2-0624778c44df" providerId="AD" clId="Web-{4BDB6AD3-86BE-29D1-1144-7884A24202A8}" dt="2023-04-02T09:18:17.079" v="0"/>
          <ac:spMkLst>
            <pc:docMk/>
            <pc:sldMk cId="1267587605" sldId="295"/>
            <ac:spMk id="3" creationId="{1D0D99E4-B989-5A2B-C8C1-C0A0DA697502}"/>
          </ac:spMkLst>
        </pc:spChg>
        <pc:picChg chg="add mod">
          <ac:chgData name="Zhikun Huang" userId="S::zhikunhuang@microsoft.com::f0c6e7fb-2ec8-4524-86a2-0624778c44df" providerId="AD" clId="Web-{4BDB6AD3-86BE-29D1-1144-7884A24202A8}" dt="2023-04-02T09:20:23.539" v="29" actId="1076"/>
          <ac:picMkLst>
            <pc:docMk/>
            <pc:sldMk cId="1267587605" sldId="295"/>
            <ac:picMk id="4" creationId="{16BBA2E2-D9EC-1287-B4A8-529CCE8965B5}"/>
          </ac:picMkLst>
        </pc:picChg>
        <pc:picChg chg="add mod">
          <ac:chgData name="Zhikun Huang" userId="S::zhikunhuang@microsoft.com::f0c6e7fb-2ec8-4524-86a2-0624778c44df" providerId="AD" clId="Web-{4BDB6AD3-86BE-29D1-1144-7884A24202A8}" dt="2023-04-02T09:20:23.539" v="30" actId="1076"/>
          <ac:picMkLst>
            <pc:docMk/>
            <pc:sldMk cId="1267587605" sldId="295"/>
            <ac:picMk id="5" creationId="{3FC313D2-80F4-B1E9-D4E9-76C4F2DBF8FD}"/>
          </ac:picMkLst>
        </pc:picChg>
        <pc:picChg chg="add del mod">
          <ac:chgData name="Zhikun Huang" userId="S::zhikunhuang@microsoft.com::f0c6e7fb-2ec8-4524-86a2-0624778c44df" providerId="AD" clId="Web-{4BDB6AD3-86BE-29D1-1144-7884A24202A8}" dt="2023-04-02T09:20:08.257" v="28"/>
          <ac:picMkLst>
            <pc:docMk/>
            <pc:sldMk cId="1267587605" sldId="295"/>
            <ac:picMk id="6" creationId="{BFF95B74-C38B-2541-F11B-4E841A242C69}"/>
          </ac:picMkLst>
        </pc:picChg>
      </pc:sldChg>
      <pc:sldChg chg="delSp modSp add replId">
        <pc:chgData name="Zhikun Huang" userId="S::zhikunhuang@microsoft.com::f0c6e7fb-2ec8-4524-86a2-0624778c44df" providerId="AD" clId="Web-{4BDB6AD3-86BE-29D1-1144-7884A24202A8}" dt="2023-04-02T09:19:29.568" v="18"/>
        <pc:sldMkLst>
          <pc:docMk/>
          <pc:sldMk cId="1899108781" sldId="297"/>
        </pc:sldMkLst>
        <pc:picChg chg="del mod">
          <ac:chgData name="Zhikun Huang" userId="S::zhikunhuang@microsoft.com::f0c6e7fb-2ec8-4524-86a2-0624778c44df" providerId="AD" clId="Web-{4BDB6AD3-86BE-29D1-1144-7884A24202A8}" dt="2023-04-02T09:19:28.521" v="17"/>
          <ac:picMkLst>
            <pc:docMk/>
            <pc:sldMk cId="1899108781" sldId="297"/>
            <ac:picMk id="4" creationId="{16BBA2E2-D9EC-1287-B4A8-529CCE8965B5}"/>
          </ac:picMkLst>
        </pc:picChg>
        <pc:picChg chg="del">
          <ac:chgData name="Zhikun Huang" userId="S::zhikunhuang@microsoft.com::f0c6e7fb-2ec8-4524-86a2-0624778c44df" providerId="AD" clId="Web-{4BDB6AD3-86BE-29D1-1144-7884A24202A8}" dt="2023-04-02T09:19:29.568" v="18"/>
          <ac:picMkLst>
            <pc:docMk/>
            <pc:sldMk cId="1899108781" sldId="297"/>
            <ac:picMk id="5" creationId="{3FC313D2-80F4-B1E9-D4E9-76C4F2DBF8FD}"/>
          </ac:picMkLst>
        </pc:picChg>
      </pc:sldChg>
      <pc:sldChg chg="add replId">
        <pc:chgData name="Zhikun Huang" userId="S::zhikunhuang@microsoft.com::f0c6e7fb-2ec8-4524-86a2-0624778c44df" providerId="AD" clId="Web-{4BDB6AD3-86BE-29D1-1144-7884A24202A8}" dt="2023-04-02T09:19:31.896" v="19"/>
        <pc:sldMkLst>
          <pc:docMk/>
          <pc:sldMk cId="1407544219" sldId="298"/>
        </pc:sldMkLst>
      </pc:sldChg>
      <pc:sldChg chg="add replId">
        <pc:chgData name="Zhikun Huang" userId="S::zhikunhuang@microsoft.com::f0c6e7fb-2ec8-4524-86a2-0624778c44df" providerId="AD" clId="Web-{4BDB6AD3-86BE-29D1-1144-7884A24202A8}" dt="2023-04-02T09:19:32.849" v="20"/>
        <pc:sldMkLst>
          <pc:docMk/>
          <pc:sldMk cId="428277815" sldId="299"/>
        </pc:sldMkLst>
      </pc:sldChg>
    </pc:docChg>
  </pc:docChgLst>
  <pc:docChgLst>
    <pc:chgData name="Yukun Dong" userId="eedd3662-7bcb-4c0d-af5c-5a63713baa18" providerId="ADAL" clId="{AF5ADE25-74B0-45E6-B370-9B24A0D38FB2}"/>
    <pc:docChg chg="custSel addSld delSld modSld modSection">
      <pc:chgData name="Yukun Dong" userId="eedd3662-7bcb-4c0d-af5c-5a63713baa18" providerId="ADAL" clId="{AF5ADE25-74B0-45E6-B370-9B24A0D38FB2}" dt="2023-04-14T05:53:12.069" v="875" actId="20577"/>
      <pc:docMkLst>
        <pc:docMk/>
      </pc:docMkLst>
      <pc:sldChg chg="modNotesTx">
        <pc:chgData name="Yukun Dong" userId="eedd3662-7bcb-4c0d-af5c-5a63713baa18" providerId="ADAL" clId="{AF5ADE25-74B0-45E6-B370-9B24A0D38FB2}" dt="2023-04-11T09:48:27.874" v="700" actId="20577"/>
        <pc:sldMkLst>
          <pc:docMk/>
          <pc:sldMk cId="339122423" sldId="281"/>
        </pc:sldMkLst>
      </pc:sldChg>
      <pc:sldChg chg="modNotesTx">
        <pc:chgData name="Yukun Dong" userId="eedd3662-7bcb-4c0d-af5c-5a63713baa18" providerId="ADAL" clId="{AF5ADE25-74B0-45E6-B370-9B24A0D38FB2}" dt="2023-04-13T04:58:37.685" v="718" actId="20577"/>
        <pc:sldMkLst>
          <pc:docMk/>
          <pc:sldMk cId="2448733067" sldId="282"/>
        </pc:sldMkLst>
      </pc:sldChg>
      <pc:sldChg chg="addSp modSp del mod modNotesTx">
        <pc:chgData name="Yukun Dong" userId="eedd3662-7bcb-4c0d-af5c-5a63713baa18" providerId="ADAL" clId="{AF5ADE25-74B0-45E6-B370-9B24A0D38FB2}" dt="2023-04-14T01:29:20.498" v="755" actId="2696"/>
        <pc:sldMkLst>
          <pc:docMk/>
          <pc:sldMk cId="1032229670" sldId="283"/>
        </pc:sldMkLst>
        <pc:cxnChg chg="add mod">
          <ac:chgData name="Yukun Dong" userId="eedd3662-7bcb-4c0d-af5c-5a63713baa18" providerId="ADAL" clId="{AF5ADE25-74B0-45E6-B370-9B24A0D38FB2}" dt="2023-04-13T04:59:49.285" v="721" actId="14100"/>
          <ac:cxnSpMkLst>
            <pc:docMk/>
            <pc:sldMk cId="1032229670" sldId="283"/>
            <ac:cxnSpMk id="3" creationId="{EE05E932-2069-444B-AAC7-E5BBB1AE61FD}"/>
          </ac:cxnSpMkLst>
        </pc:cxnChg>
      </pc:sldChg>
      <pc:sldChg chg="modNotesTx">
        <pc:chgData name="Yukun Dong" userId="eedd3662-7bcb-4c0d-af5c-5a63713baa18" providerId="ADAL" clId="{AF5ADE25-74B0-45E6-B370-9B24A0D38FB2}" dt="2023-04-10T03:12:17.277" v="154" actId="20577"/>
        <pc:sldMkLst>
          <pc:docMk/>
          <pc:sldMk cId="937755770" sldId="286"/>
        </pc:sldMkLst>
      </pc:sldChg>
      <pc:sldChg chg="delSp modSp mod">
        <pc:chgData name="Yukun Dong" userId="eedd3662-7bcb-4c0d-af5c-5a63713baa18" providerId="ADAL" clId="{AF5ADE25-74B0-45E6-B370-9B24A0D38FB2}" dt="2023-04-14T05:53:12.069" v="875" actId="20577"/>
        <pc:sldMkLst>
          <pc:docMk/>
          <pc:sldMk cId="3501959441" sldId="287"/>
        </pc:sldMkLst>
        <pc:spChg chg="mod">
          <ac:chgData name="Yukun Dong" userId="eedd3662-7bcb-4c0d-af5c-5a63713baa18" providerId="ADAL" clId="{AF5ADE25-74B0-45E6-B370-9B24A0D38FB2}" dt="2023-04-14T05:53:12.069" v="875" actId="20577"/>
          <ac:spMkLst>
            <pc:docMk/>
            <pc:sldMk cId="3501959441" sldId="287"/>
            <ac:spMk id="2" creationId="{9F38BBD6-9AC8-40AB-6E01-41E202AEA87C}"/>
          </ac:spMkLst>
        </pc:spChg>
        <pc:spChg chg="del mod">
          <ac:chgData name="Yukun Dong" userId="eedd3662-7bcb-4c0d-af5c-5a63713baa18" providerId="ADAL" clId="{AF5ADE25-74B0-45E6-B370-9B24A0D38FB2}" dt="2023-04-14T05:51:43.258" v="760" actId="478"/>
          <ac:spMkLst>
            <pc:docMk/>
            <pc:sldMk cId="3501959441" sldId="287"/>
            <ac:spMk id="30" creationId="{CFECA4C6-7AD3-98CF-97E1-D450A300A00A}"/>
          </ac:spMkLst>
        </pc:spChg>
      </pc:sldChg>
      <pc:sldChg chg="modSp mod">
        <pc:chgData name="Yukun Dong" userId="eedd3662-7bcb-4c0d-af5c-5a63713baa18" providerId="ADAL" clId="{AF5ADE25-74B0-45E6-B370-9B24A0D38FB2}" dt="2023-04-14T05:52:40.820" v="862" actId="20577"/>
        <pc:sldMkLst>
          <pc:docMk/>
          <pc:sldMk cId="3803409493" sldId="289"/>
        </pc:sldMkLst>
        <pc:spChg chg="mod">
          <ac:chgData name="Yukun Dong" userId="eedd3662-7bcb-4c0d-af5c-5a63713baa18" providerId="ADAL" clId="{AF5ADE25-74B0-45E6-B370-9B24A0D38FB2}" dt="2023-04-14T05:52:40.820" v="862" actId="20577"/>
          <ac:spMkLst>
            <pc:docMk/>
            <pc:sldMk cId="3803409493" sldId="289"/>
            <ac:spMk id="2" creationId="{9F38BBD6-9AC8-40AB-6E01-41E202AEA87C}"/>
          </ac:spMkLst>
        </pc:spChg>
      </pc:sldChg>
      <pc:sldChg chg="modSp mod">
        <pc:chgData name="Yukun Dong" userId="eedd3662-7bcb-4c0d-af5c-5a63713baa18" providerId="ADAL" clId="{AF5ADE25-74B0-45E6-B370-9B24A0D38FB2}" dt="2023-04-14T05:53:02.285" v="870" actId="20577"/>
        <pc:sldMkLst>
          <pc:docMk/>
          <pc:sldMk cId="2487278752" sldId="290"/>
        </pc:sldMkLst>
        <pc:spChg chg="mod">
          <ac:chgData name="Yukun Dong" userId="eedd3662-7bcb-4c0d-af5c-5a63713baa18" providerId="ADAL" clId="{AF5ADE25-74B0-45E6-B370-9B24A0D38FB2}" dt="2023-04-14T05:53:02.285" v="870" actId="20577"/>
          <ac:spMkLst>
            <pc:docMk/>
            <pc:sldMk cId="2487278752" sldId="290"/>
            <ac:spMk id="2" creationId="{9F38BBD6-9AC8-40AB-6E01-41E202AEA87C}"/>
          </ac:spMkLst>
        </pc:spChg>
      </pc:sldChg>
      <pc:sldChg chg="modNotesTx">
        <pc:chgData name="Yukun Dong" userId="eedd3662-7bcb-4c0d-af5c-5a63713baa18" providerId="ADAL" clId="{AF5ADE25-74B0-45E6-B370-9B24A0D38FB2}" dt="2023-04-10T03:17:12.320" v="215" actId="20577"/>
        <pc:sldMkLst>
          <pc:docMk/>
          <pc:sldMk cId="3702987030" sldId="293"/>
        </pc:sldMkLst>
      </pc:sldChg>
      <pc:sldChg chg="addSp modSp add mod">
        <pc:chgData name="Yukun Dong" userId="eedd3662-7bcb-4c0d-af5c-5a63713baa18" providerId="ADAL" clId="{AF5ADE25-74B0-45E6-B370-9B24A0D38FB2}" dt="2023-04-14T01:29:14.038" v="754" actId="20577"/>
        <pc:sldMkLst>
          <pc:docMk/>
          <pc:sldMk cId="1266384772" sldId="302"/>
        </pc:sldMkLst>
        <pc:spChg chg="mod">
          <ac:chgData name="Yukun Dong" userId="eedd3662-7bcb-4c0d-af5c-5a63713baa18" providerId="ADAL" clId="{AF5ADE25-74B0-45E6-B370-9B24A0D38FB2}" dt="2023-04-14T01:28:13.547" v="734" actId="1076"/>
          <ac:spMkLst>
            <pc:docMk/>
            <pc:sldMk cId="1266384772" sldId="302"/>
            <ac:spMk id="7" creationId="{EADED0A3-828A-7E77-5ABE-9D937E55EE75}"/>
          </ac:spMkLst>
        </pc:spChg>
        <pc:spChg chg="add mod">
          <ac:chgData name="Yukun Dong" userId="eedd3662-7bcb-4c0d-af5c-5a63713baa18" providerId="ADAL" clId="{AF5ADE25-74B0-45E6-B370-9B24A0D38FB2}" dt="2023-04-14T01:29:14.038" v="754" actId="20577"/>
          <ac:spMkLst>
            <pc:docMk/>
            <pc:sldMk cId="1266384772" sldId="302"/>
            <ac:spMk id="11" creationId="{9BCC5216-0006-4227-CAEE-1572F9CB8F68}"/>
          </ac:spMkLst>
        </pc:spChg>
        <pc:spChg chg="mod">
          <ac:chgData name="Yukun Dong" userId="eedd3662-7bcb-4c0d-af5c-5a63713baa18" providerId="ADAL" clId="{AF5ADE25-74B0-45E6-B370-9B24A0D38FB2}" dt="2023-04-14T01:27:48.032" v="726" actId="1076"/>
          <ac:spMkLst>
            <pc:docMk/>
            <pc:sldMk cId="1266384772" sldId="302"/>
            <ac:spMk id="17" creationId="{ADD148F6-2FD7-9B15-6058-F5CF0059F76C}"/>
          </ac:spMkLst>
        </pc:spChg>
      </pc:sldChg>
      <pc:sldChg chg="modSp mod">
        <pc:chgData name="Yukun Dong" userId="eedd3662-7bcb-4c0d-af5c-5a63713baa18" providerId="ADAL" clId="{AF5ADE25-74B0-45E6-B370-9B24A0D38FB2}" dt="2023-04-14T05:53:05.977" v="873" actId="20577"/>
        <pc:sldMkLst>
          <pc:docMk/>
          <pc:sldMk cId="4038037229" sldId="303"/>
        </pc:sldMkLst>
        <pc:spChg chg="mod">
          <ac:chgData name="Yukun Dong" userId="eedd3662-7bcb-4c0d-af5c-5a63713baa18" providerId="ADAL" clId="{AF5ADE25-74B0-45E6-B370-9B24A0D38FB2}" dt="2023-04-14T05:53:05.977" v="873" actId="20577"/>
          <ac:spMkLst>
            <pc:docMk/>
            <pc:sldMk cId="4038037229" sldId="303"/>
            <ac:spMk id="2" creationId="{9F38BBD6-9AC8-40AB-6E01-41E202AEA87C}"/>
          </ac:spMkLst>
        </pc:spChg>
      </pc:sldChg>
      <pc:sldChg chg="del">
        <pc:chgData name="Yukun Dong" userId="eedd3662-7bcb-4c0d-af5c-5a63713baa18" providerId="ADAL" clId="{AF5ADE25-74B0-45E6-B370-9B24A0D38FB2}" dt="2023-04-14T04:49:44.564" v="756" actId="2696"/>
        <pc:sldMkLst>
          <pc:docMk/>
          <pc:sldMk cId="206496894" sldId="308"/>
        </pc:sldMkLst>
      </pc:sldChg>
    </pc:docChg>
  </pc:docChgLst>
  <pc:docChgLst>
    <pc:chgData name="Zhikun Huang" userId="S::zhikunhuang@microsoft.com::f0c6e7fb-2ec8-4524-86a2-0624778c44df" providerId="AD" clId="Web-{ADF070D6-B77D-CB33-D79F-DBA9042AEB30}"/>
    <pc:docChg chg="modSld">
      <pc:chgData name="Zhikun Huang" userId="S::zhikunhuang@microsoft.com::f0c6e7fb-2ec8-4524-86a2-0624778c44df" providerId="AD" clId="Web-{ADF070D6-B77D-CB33-D79F-DBA9042AEB30}" dt="2023-04-08T14:11:19.234" v="1" actId="1076"/>
      <pc:docMkLst>
        <pc:docMk/>
      </pc:docMkLst>
      <pc:sldChg chg="modSp">
        <pc:chgData name="Zhikun Huang" userId="S::zhikunhuang@microsoft.com::f0c6e7fb-2ec8-4524-86a2-0624778c44df" providerId="AD" clId="Web-{ADF070D6-B77D-CB33-D79F-DBA9042AEB30}" dt="2023-04-08T14:11:19.234" v="1" actId="1076"/>
        <pc:sldMkLst>
          <pc:docMk/>
          <pc:sldMk cId="1407544219" sldId="298"/>
        </pc:sldMkLst>
        <pc:spChg chg="mod">
          <ac:chgData name="Zhikun Huang" userId="S::zhikunhuang@microsoft.com::f0c6e7fb-2ec8-4524-86a2-0624778c44df" providerId="AD" clId="Web-{ADF070D6-B77D-CB33-D79F-DBA9042AEB30}" dt="2023-04-08T14:11:19.234" v="1" actId="1076"/>
          <ac:spMkLst>
            <pc:docMk/>
            <pc:sldMk cId="1407544219" sldId="298"/>
            <ac:spMk id="27" creationId="{11A0E3BD-C075-27F0-42F3-42EF4890A0B6}"/>
          </ac:spMkLst>
        </pc:spChg>
      </pc:sldChg>
    </pc:docChg>
  </pc:docChgLst>
  <pc:docChgLst>
    <pc:chgData name="Yukun Dong" userId="S::yukundong@microsoft.com::eedd3662-7bcb-4c0d-af5c-5a63713baa18" providerId="AD" clId="Web-{BFC0E684-3128-F190-F3AE-F7734602763F}"/>
    <pc:docChg chg="modSld">
      <pc:chgData name="Yukun Dong" userId="S::yukundong@microsoft.com::eedd3662-7bcb-4c0d-af5c-5a63713baa18" providerId="AD" clId="Web-{BFC0E684-3128-F190-F3AE-F7734602763F}" dt="2023-04-12T13:25:04.666" v="65"/>
      <pc:docMkLst>
        <pc:docMk/>
      </pc:docMkLst>
      <pc:sldChg chg="modNotes">
        <pc:chgData name="Yukun Dong" userId="S::yukundong@microsoft.com::eedd3662-7bcb-4c0d-af5c-5a63713baa18" providerId="AD" clId="Web-{BFC0E684-3128-F190-F3AE-F7734602763F}" dt="2023-04-12T13:23:52.165" v="18"/>
        <pc:sldMkLst>
          <pc:docMk/>
          <pc:sldMk cId="339122423" sldId="281"/>
        </pc:sldMkLst>
      </pc:sldChg>
      <pc:sldChg chg="modNotes">
        <pc:chgData name="Yukun Dong" userId="S::yukundong@microsoft.com::eedd3662-7bcb-4c0d-af5c-5a63713baa18" providerId="AD" clId="Web-{BFC0E684-3128-F190-F3AE-F7734602763F}" dt="2023-04-12T13:25:04.666" v="65"/>
        <pc:sldMkLst>
          <pc:docMk/>
          <pc:sldMk cId="1032229670" sldId="283"/>
        </pc:sldMkLst>
      </pc:sldChg>
    </pc:docChg>
  </pc:docChgLst>
  <pc:docChgLst>
    <pc:chgData name="Yukun Dong" userId="S::yukundong@microsoft.com::eedd3662-7bcb-4c0d-af5c-5a63713baa18" providerId="AD" clId="Web-{97F8C912-FC6A-9044-01A5-5FF626FFFFA4}"/>
    <pc:docChg chg="delSld modSection">
      <pc:chgData name="Yukun Dong" userId="S::yukundong@microsoft.com::eedd3662-7bcb-4c0d-af5c-5a63713baa18" providerId="AD" clId="Web-{97F8C912-FC6A-9044-01A5-5FF626FFFFA4}" dt="2023-04-06T06:36:04.962" v="0"/>
      <pc:docMkLst>
        <pc:docMk/>
      </pc:docMkLst>
      <pc:sldChg chg="del">
        <pc:chgData name="Yukun Dong" userId="S::yukundong@microsoft.com::eedd3662-7bcb-4c0d-af5c-5a63713baa18" providerId="AD" clId="Web-{97F8C912-FC6A-9044-01A5-5FF626FFFFA4}" dt="2023-04-06T06:36:04.962" v="0"/>
        <pc:sldMkLst>
          <pc:docMk/>
          <pc:sldMk cId="2210757176" sldId="292"/>
        </pc:sldMkLst>
      </pc:sldChg>
    </pc:docChg>
  </pc:docChgLst>
  <pc:docChgLst>
    <pc:chgData name="Zhikun Huang" userId="S::zhikunhuang@microsoft.com::f0c6e7fb-2ec8-4524-86a2-0624778c44df" providerId="AD" clId="Web-{98B539DC-4710-1595-7E74-58B9DA400D3C}"/>
    <pc:docChg chg="sldOrd">
      <pc:chgData name="Zhikun Huang" userId="S::zhikunhuang@microsoft.com::f0c6e7fb-2ec8-4524-86a2-0624778c44df" providerId="AD" clId="Web-{98B539DC-4710-1595-7E74-58B9DA400D3C}" dt="2023-04-10T02:21:56.630" v="2"/>
      <pc:docMkLst>
        <pc:docMk/>
      </pc:docMkLst>
      <pc:sldChg chg="ord">
        <pc:chgData name="Zhikun Huang" userId="S::zhikunhuang@microsoft.com::f0c6e7fb-2ec8-4524-86a2-0624778c44df" providerId="AD" clId="Web-{98B539DC-4710-1595-7E74-58B9DA400D3C}" dt="2023-04-10T02:21:56.630" v="2"/>
        <pc:sldMkLst>
          <pc:docMk/>
          <pc:sldMk cId="339122423" sldId="281"/>
        </pc:sldMkLst>
      </pc:sldChg>
    </pc:docChg>
  </pc:docChgLst>
  <pc:docChgLst>
    <pc:chgData name="Zhikun Huang" userId="S::zhikunhuang@microsoft.com::f0c6e7fb-2ec8-4524-86a2-0624778c44df" providerId="AD" clId="Web-{90B86632-B5B1-0068-2914-464C2ED2BE27}"/>
    <pc:docChg chg="modSld sldOrd">
      <pc:chgData name="Zhikun Huang" userId="S::zhikunhuang@microsoft.com::f0c6e7fb-2ec8-4524-86a2-0624778c44df" providerId="AD" clId="Web-{90B86632-B5B1-0068-2914-464C2ED2BE27}" dt="2023-04-09T07:32:24.390" v="43" actId="20577"/>
      <pc:docMkLst>
        <pc:docMk/>
      </pc:docMkLst>
      <pc:sldChg chg="modSp">
        <pc:chgData name="Zhikun Huang" userId="S::zhikunhuang@microsoft.com::f0c6e7fb-2ec8-4524-86a2-0624778c44df" providerId="AD" clId="Web-{90B86632-B5B1-0068-2914-464C2ED2BE27}" dt="2023-04-09T02:33:19.559" v="1" actId="1076"/>
        <pc:sldMkLst>
          <pc:docMk/>
          <pc:sldMk cId="1267587605" sldId="295"/>
        </pc:sldMkLst>
        <pc:picChg chg="mod">
          <ac:chgData name="Zhikun Huang" userId="S::zhikunhuang@microsoft.com::f0c6e7fb-2ec8-4524-86a2-0624778c44df" providerId="AD" clId="Web-{90B86632-B5B1-0068-2914-464C2ED2BE27}" dt="2023-04-09T02:33:16.496" v="0" actId="1076"/>
          <ac:picMkLst>
            <pc:docMk/>
            <pc:sldMk cId="1267587605" sldId="295"/>
            <ac:picMk id="4" creationId="{16BBA2E2-D9EC-1287-B4A8-529CCE8965B5}"/>
          </ac:picMkLst>
        </pc:picChg>
        <pc:picChg chg="mod">
          <ac:chgData name="Zhikun Huang" userId="S::zhikunhuang@microsoft.com::f0c6e7fb-2ec8-4524-86a2-0624778c44df" providerId="AD" clId="Web-{90B86632-B5B1-0068-2914-464C2ED2BE27}" dt="2023-04-09T02:33:19.559" v="1" actId="1076"/>
          <ac:picMkLst>
            <pc:docMk/>
            <pc:sldMk cId="1267587605" sldId="295"/>
            <ac:picMk id="5" creationId="{3FC313D2-80F4-B1E9-D4E9-76C4F2DBF8FD}"/>
          </ac:picMkLst>
        </pc:picChg>
      </pc:sldChg>
      <pc:sldChg chg="ord">
        <pc:chgData name="Zhikun Huang" userId="S::zhikunhuang@microsoft.com::f0c6e7fb-2ec8-4524-86a2-0624778c44df" providerId="AD" clId="Web-{90B86632-B5B1-0068-2914-464C2ED2BE27}" dt="2023-04-09T07:31:56.186" v="3"/>
        <pc:sldMkLst>
          <pc:docMk/>
          <pc:sldMk cId="1407544219" sldId="298"/>
        </pc:sldMkLst>
      </pc:sldChg>
      <pc:sldChg chg="modSp">
        <pc:chgData name="Zhikun Huang" userId="S::zhikunhuang@microsoft.com::f0c6e7fb-2ec8-4524-86a2-0624778c44df" providerId="AD" clId="Web-{90B86632-B5B1-0068-2914-464C2ED2BE27}" dt="2023-04-09T07:32:24.390" v="43" actId="20577"/>
        <pc:sldMkLst>
          <pc:docMk/>
          <pc:sldMk cId="1488276610" sldId="299"/>
        </pc:sldMkLst>
        <pc:spChg chg="mod">
          <ac:chgData name="Zhikun Huang" userId="S::zhikunhuang@microsoft.com::f0c6e7fb-2ec8-4524-86a2-0624778c44df" providerId="AD" clId="Web-{90B86632-B5B1-0068-2914-464C2ED2BE27}" dt="2023-04-09T07:32:24.390" v="43" actId="20577"/>
          <ac:spMkLst>
            <pc:docMk/>
            <pc:sldMk cId="1488276610" sldId="299"/>
            <ac:spMk id="27" creationId="{11A0E3BD-C075-27F0-42F3-42EF4890A0B6}"/>
          </ac:spMkLst>
        </pc:spChg>
      </pc:sldChg>
    </pc:docChg>
  </pc:docChgLst>
  <pc:docChgLst>
    <pc:chgData name="Yukun Dong" userId="S::yukundong@microsoft.com::eedd3662-7bcb-4c0d-af5c-5a63713baa18" providerId="AD" clId="Web-{A399A7EE-FE4C-690E-D446-5133548490A7}"/>
    <pc:docChg chg="modSld">
      <pc:chgData name="Yukun Dong" userId="S::yukundong@microsoft.com::eedd3662-7bcb-4c0d-af5c-5a63713baa18" providerId="AD" clId="Web-{A399A7EE-FE4C-690E-D446-5133548490A7}" dt="2023-02-02T08:16:20.604" v="162" actId="20577"/>
      <pc:docMkLst>
        <pc:docMk/>
      </pc:docMkLst>
      <pc:sldChg chg="addSp delSp modSp">
        <pc:chgData name="Yukun Dong" userId="S::yukundong@microsoft.com::eedd3662-7bcb-4c0d-af5c-5a63713baa18" providerId="AD" clId="Web-{A399A7EE-FE4C-690E-D446-5133548490A7}" dt="2023-02-02T08:16:20.604" v="162" actId="20577"/>
        <pc:sldMkLst>
          <pc:docMk/>
          <pc:sldMk cId="1894658912" sldId="259"/>
        </pc:sldMkLst>
        <pc:spChg chg="del mod">
          <ac:chgData name="Yukun Dong" userId="S::yukundong@microsoft.com::eedd3662-7bcb-4c0d-af5c-5a63713baa18" providerId="AD" clId="Web-{A399A7EE-FE4C-690E-D446-5133548490A7}" dt="2023-02-02T08:10:04.652" v="88"/>
          <ac:spMkLst>
            <pc:docMk/>
            <pc:sldMk cId="1894658912" sldId="259"/>
            <ac:spMk id="3" creationId="{EB6E3A78-D0AB-CD82-A51E-A292DDA737AA}"/>
          </ac:spMkLst>
        </pc:spChg>
        <pc:spChg chg="add del mod">
          <ac:chgData name="Yukun Dong" userId="S::yukundong@microsoft.com::eedd3662-7bcb-4c0d-af5c-5a63713baa18" providerId="AD" clId="Web-{A399A7EE-FE4C-690E-D446-5133548490A7}" dt="2023-02-02T08:06:10.012" v="34"/>
          <ac:spMkLst>
            <pc:docMk/>
            <pc:sldMk cId="1894658912" sldId="259"/>
            <ac:spMk id="4" creationId="{CD9C7A20-CF9F-38A3-10AA-814B3A4E62E7}"/>
          </ac:spMkLst>
        </pc:spChg>
        <pc:spChg chg="add mod">
          <ac:chgData name="Yukun Dong" userId="S::yukundong@microsoft.com::eedd3662-7bcb-4c0d-af5c-5a63713baa18" providerId="AD" clId="Web-{A399A7EE-FE4C-690E-D446-5133548490A7}" dt="2023-02-02T08:13:02.636" v="119" actId="14100"/>
          <ac:spMkLst>
            <pc:docMk/>
            <pc:sldMk cId="1894658912" sldId="259"/>
            <ac:spMk id="6" creationId="{CB42C1F6-0560-A3D2-4E2E-3DD5DCFB756C}"/>
          </ac:spMkLst>
        </pc:spChg>
        <pc:spChg chg="add del mod">
          <ac:chgData name="Yukun Dong" userId="S::yukundong@microsoft.com::eedd3662-7bcb-4c0d-af5c-5a63713baa18" providerId="AD" clId="Web-{A399A7EE-FE4C-690E-D446-5133548490A7}" dt="2023-02-02T08:10:08.933" v="89"/>
          <ac:spMkLst>
            <pc:docMk/>
            <pc:sldMk cId="1894658912" sldId="259"/>
            <ac:spMk id="8" creationId="{A5E3F76F-365B-9C4C-F98B-376D7BB459F0}"/>
          </ac:spMkLst>
        </pc:spChg>
        <pc:spChg chg="add mod">
          <ac:chgData name="Yukun Dong" userId="S::yukundong@microsoft.com::eedd3662-7bcb-4c0d-af5c-5a63713baa18" providerId="AD" clId="Web-{A399A7EE-FE4C-690E-D446-5133548490A7}" dt="2023-02-02T08:13:50.870" v="121" actId="20577"/>
          <ac:spMkLst>
            <pc:docMk/>
            <pc:sldMk cId="1894658912" sldId="259"/>
            <ac:spMk id="10" creationId="{1B2E3F68-C927-BC82-D11A-4B030AC504DB}"/>
          </ac:spMkLst>
        </pc:spChg>
        <pc:spChg chg="add del">
          <ac:chgData name="Yukun Dong" userId="S::yukundong@microsoft.com::eedd3662-7bcb-4c0d-af5c-5a63713baa18" providerId="AD" clId="Web-{A399A7EE-FE4C-690E-D446-5133548490A7}" dt="2023-02-02T08:14:00.120" v="123"/>
          <ac:spMkLst>
            <pc:docMk/>
            <pc:sldMk cId="1894658912" sldId="259"/>
            <ac:spMk id="12" creationId="{565E1B89-82B5-FE47-44EA-9BA04E7B8368}"/>
          </ac:spMkLst>
        </pc:spChg>
        <pc:spChg chg="add mod">
          <ac:chgData name="Yukun Dong" userId="S::yukundong@microsoft.com::eedd3662-7bcb-4c0d-af5c-5a63713baa18" providerId="AD" clId="Web-{A399A7EE-FE4C-690E-D446-5133548490A7}" dt="2023-02-02T08:14:20.698" v="136" actId="20577"/>
          <ac:spMkLst>
            <pc:docMk/>
            <pc:sldMk cId="1894658912" sldId="259"/>
            <ac:spMk id="14" creationId="{D7A43024-CBD7-9465-52F2-8C7875971E09}"/>
          </ac:spMkLst>
        </pc:spChg>
        <pc:spChg chg="add mod">
          <ac:chgData name="Yukun Dong" userId="S::yukundong@microsoft.com::eedd3662-7bcb-4c0d-af5c-5a63713baa18" providerId="AD" clId="Web-{A399A7EE-FE4C-690E-D446-5133548490A7}" dt="2023-02-02T08:16:20.604" v="162" actId="20577"/>
          <ac:spMkLst>
            <pc:docMk/>
            <pc:sldMk cId="1894658912" sldId="259"/>
            <ac:spMk id="15" creationId="{C1D09CF5-4C30-CE06-C0DB-5CC2FD414257}"/>
          </ac:spMkLst>
        </pc:spChg>
      </pc:sldChg>
    </pc:docChg>
  </pc:docChgLst>
  <pc:docChgLst>
    <pc:chgData name="Zhikun Huang" userId="f0c6e7fb-2ec8-4524-86a2-0624778c44df" providerId="ADAL" clId="{75C85CE8-2D0A-404B-BC36-D84CE3E104FA}"/>
    <pc:docChg chg="custSel modSld">
      <pc:chgData name="Zhikun Huang" userId="f0c6e7fb-2ec8-4524-86a2-0624778c44df" providerId="ADAL" clId="{75C85CE8-2D0A-404B-BC36-D84CE3E104FA}" dt="2023-04-08T14:35:09.144" v="30" actId="1076"/>
      <pc:docMkLst>
        <pc:docMk/>
      </pc:docMkLst>
      <pc:sldChg chg="delSp modSp mod">
        <pc:chgData name="Zhikun Huang" userId="f0c6e7fb-2ec8-4524-86a2-0624778c44df" providerId="ADAL" clId="{75C85CE8-2D0A-404B-BC36-D84CE3E104FA}" dt="2023-04-08T14:27:12.360" v="15" actId="1076"/>
        <pc:sldMkLst>
          <pc:docMk/>
          <pc:sldMk cId="1267587605" sldId="295"/>
        </pc:sldMkLst>
        <pc:picChg chg="del">
          <ac:chgData name="Zhikun Huang" userId="f0c6e7fb-2ec8-4524-86a2-0624778c44df" providerId="ADAL" clId="{75C85CE8-2D0A-404B-BC36-D84CE3E104FA}" dt="2023-04-08T14:26:56.561" v="7" actId="478"/>
          <ac:picMkLst>
            <pc:docMk/>
            <pc:sldMk cId="1267587605" sldId="295"/>
            <ac:picMk id="3" creationId="{12370093-9BB0-A9B0-2401-6A8A473B3E28}"/>
          </ac:picMkLst>
        </pc:picChg>
        <pc:picChg chg="mod">
          <ac:chgData name="Zhikun Huang" userId="f0c6e7fb-2ec8-4524-86a2-0624778c44df" providerId="ADAL" clId="{75C85CE8-2D0A-404B-BC36-D84CE3E104FA}" dt="2023-04-08T14:27:03.014" v="10" actId="1076"/>
          <ac:picMkLst>
            <pc:docMk/>
            <pc:sldMk cId="1267587605" sldId="295"/>
            <ac:picMk id="4" creationId="{16BBA2E2-D9EC-1287-B4A8-529CCE8965B5}"/>
          </ac:picMkLst>
        </pc:picChg>
        <pc:picChg chg="mod">
          <ac:chgData name="Zhikun Huang" userId="f0c6e7fb-2ec8-4524-86a2-0624778c44df" providerId="ADAL" clId="{75C85CE8-2D0A-404B-BC36-D84CE3E104FA}" dt="2023-04-08T14:27:12.360" v="15" actId="1076"/>
          <ac:picMkLst>
            <pc:docMk/>
            <pc:sldMk cId="1267587605" sldId="295"/>
            <ac:picMk id="5" creationId="{3FC313D2-80F4-B1E9-D4E9-76C4F2DBF8FD}"/>
          </ac:picMkLst>
        </pc:picChg>
        <pc:picChg chg="del">
          <ac:chgData name="Zhikun Huang" userId="f0c6e7fb-2ec8-4524-86a2-0624778c44df" providerId="ADAL" clId="{75C85CE8-2D0A-404B-BC36-D84CE3E104FA}" dt="2023-04-08T14:26:58.486" v="8" actId="478"/>
          <ac:picMkLst>
            <pc:docMk/>
            <pc:sldMk cId="1267587605" sldId="295"/>
            <ac:picMk id="6" creationId="{BBF16682-F579-D91F-FD60-E6A238C9BEB8}"/>
          </ac:picMkLst>
        </pc:picChg>
      </pc:sldChg>
      <pc:sldChg chg="addSp delSp modSp mod">
        <pc:chgData name="Zhikun Huang" userId="f0c6e7fb-2ec8-4524-86a2-0624778c44df" providerId="ADAL" clId="{75C85CE8-2D0A-404B-BC36-D84CE3E104FA}" dt="2023-04-08T14:12:56.137" v="6" actId="1076"/>
        <pc:sldMkLst>
          <pc:docMk/>
          <pc:sldMk cId="1407544219" sldId="298"/>
        </pc:sldMkLst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2" creationId="{7B07435E-7F98-4495-50EB-73DD10EC737A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3" creationId="{B423DC0F-46DB-E1E7-126C-E23622E8D5A3}"/>
          </ac:spMkLst>
        </pc:spChg>
        <pc:spChg chg="del">
          <ac:chgData name="Zhikun Huang" userId="f0c6e7fb-2ec8-4524-86a2-0624778c44df" providerId="ADAL" clId="{75C85CE8-2D0A-404B-BC36-D84CE3E104FA}" dt="2023-04-08T14:11:58.171" v="0" actId="478"/>
          <ac:spMkLst>
            <pc:docMk/>
            <pc:sldMk cId="1407544219" sldId="298"/>
            <ac:spMk id="5" creationId="{AFF47662-83FF-236E-20E2-F16F35767A01}"/>
          </ac:spMkLst>
        </pc:spChg>
        <pc:spChg chg="del">
          <ac:chgData name="Zhikun Huang" userId="f0c6e7fb-2ec8-4524-86a2-0624778c44df" providerId="ADAL" clId="{75C85CE8-2D0A-404B-BC36-D84CE3E104FA}" dt="2023-04-08T14:12:01.211" v="1" actId="478"/>
          <ac:spMkLst>
            <pc:docMk/>
            <pc:sldMk cId="1407544219" sldId="298"/>
            <ac:spMk id="6" creationId="{0A9A16FF-828B-56BC-2734-4B29948B88C9}"/>
          </ac:spMkLst>
        </pc:spChg>
        <pc:spChg chg="del">
          <ac:chgData name="Zhikun Huang" userId="f0c6e7fb-2ec8-4524-86a2-0624778c44df" providerId="ADAL" clId="{75C85CE8-2D0A-404B-BC36-D84CE3E104FA}" dt="2023-04-08T14:11:58.171" v="0" actId="478"/>
          <ac:spMkLst>
            <pc:docMk/>
            <pc:sldMk cId="1407544219" sldId="298"/>
            <ac:spMk id="9" creationId="{AA32A0D8-62EE-A8EA-F256-3A2EB556E4FF}"/>
          </ac:spMkLst>
        </pc:spChg>
        <pc:spChg chg="del">
          <ac:chgData name="Zhikun Huang" userId="f0c6e7fb-2ec8-4524-86a2-0624778c44df" providerId="ADAL" clId="{75C85CE8-2D0A-404B-BC36-D84CE3E104FA}" dt="2023-04-08T14:12:01.211" v="1" actId="478"/>
          <ac:spMkLst>
            <pc:docMk/>
            <pc:sldMk cId="1407544219" sldId="298"/>
            <ac:spMk id="10" creationId="{72235A92-8088-B4BE-0F6F-89D4F632130B}"/>
          </ac:spMkLst>
        </pc:spChg>
        <pc:spChg chg="del">
          <ac:chgData name="Zhikun Huang" userId="f0c6e7fb-2ec8-4524-86a2-0624778c44df" providerId="ADAL" clId="{75C85CE8-2D0A-404B-BC36-D84CE3E104FA}" dt="2023-04-08T14:11:58.171" v="0" actId="478"/>
          <ac:spMkLst>
            <pc:docMk/>
            <pc:sldMk cId="1407544219" sldId="298"/>
            <ac:spMk id="14" creationId="{34AF3B14-C3D8-5DF2-86CC-F2013AB682F6}"/>
          </ac:spMkLst>
        </pc:spChg>
        <pc:spChg chg="del">
          <ac:chgData name="Zhikun Huang" userId="f0c6e7fb-2ec8-4524-86a2-0624778c44df" providerId="ADAL" clId="{75C85CE8-2D0A-404B-BC36-D84CE3E104FA}" dt="2023-04-08T14:12:03.728" v="2" actId="478"/>
          <ac:spMkLst>
            <pc:docMk/>
            <pc:sldMk cId="1407544219" sldId="298"/>
            <ac:spMk id="15" creationId="{F6D8DF78-5330-7182-1C0C-1670464D7C5E}"/>
          </ac:spMkLst>
        </pc:spChg>
        <pc:spChg chg="del">
          <ac:chgData name="Zhikun Huang" userId="f0c6e7fb-2ec8-4524-86a2-0624778c44df" providerId="ADAL" clId="{75C85CE8-2D0A-404B-BC36-D84CE3E104FA}" dt="2023-04-08T14:11:58.171" v="0" actId="478"/>
          <ac:spMkLst>
            <pc:docMk/>
            <pc:sldMk cId="1407544219" sldId="298"/>
            <ac:spMk id="17" creationId="{07D4D42A-17AD-738E-3C2B-8919D56BBC42}"/>
          </ac:spMkLst>
        </pc:spChg>
        <pc:spChg chg="del">
          <ac:chgData name="Zhikun Huang" userId="f0c6e7fb-2ec8-4524-86a2-0624778c44df" providerId="ADAL" clId="{75C85CE8-2D0A-404B-BC36-D84CE3E104FA}" dt="2023-04-08T14:12:01.211" v="1" actId="478"/>
          <ac:spMkLst>
            <pc:docMk/>
            <pc:sldMk cId="1407544219" sldId="298"/>
            <ac:spMk id="19" creationId="{C278408D-8F69-AA6F-30CD-F5DCC8EE4AE0}"/>
          </ac:spMkLst>
        </pc:spChg>
        <pc:spChg chg="del">
          <ac:chgData name="Zhikun Huang" userId="f0c6e7fb-2ec8-4524-86a2-0624778c44df" providerId="ADAL" clId="{75C85CE8-2D0A-404B-BC36-D84CE3E104FA}" dt="2023-04-08T14:11:58.171" v="0" actId="478"/>
          <ac:spMkLst>
            <pc:docMk/>
            <pc:sldMk cId="1407544219" sldId="298"/>
            <ac:spMk id="20" creationId="{833011C6-886E-539A-9157-A26ACA2935D4}"/>
          </ac:spMkLst>
        </pc:spChg>
        <pc:spChg chg="del">
          <ac:chgData name="Zhikun Huang" userId="f0c6e7fb-2ec8-4524-86a2-0624778c44df" providerId="ADAL" clId="{75C85CE8-2D0A-404B-BC36-D84CE3E104FA}" dt="2023-04-08T14:11:58.171" v="0" actId="478"/>
          <ac:spMkLst>
            <pc:docMk/>
            <pc:sldMk cId="1407544219" sldId="298"/>
            <ac:spMk id="21" creationId="{9830BBC7-5F83-6046-AD2B-BA2026243B05}"/>
          </ac:spMkLst>
        </pc:spChg>
        <pc:spChg chg="del">
          <ac:chgData name="Zhikun Huang" userId="f0c6e7fb-2ec8-4524-86a2-0624778c44df" providerId="ADAL" clId="{75C85CE8-2D0A-404B-BC36-D84CE3E104FA}" dt="2023-04-08T14:11:58.171" v="0" actId="478"/>
          <ac:spMkLst>
            <pc:docMk/>
            <pc:sldMk cId="1407544219" sldId="298"/>
            <ac:spMk id="22" creationId="{025E65A1-C750-4113-89D8-D63A4D28581C}"/>
          </ac:spMkLst>
        </pc:spChg>
        <pc:spChg chg="del">
          <ac:chgData name="Zhikun Huang" userId="f0c6e7fb-2ec8-4524-86a2-0624778c44df" providerId="ADAL" clId="{75C85CE8-2D0A-404B-BC36-D84CE3E104FA}" dt="2023-04-08T14:11:58.171" v="0" actId="478"/>
          <ac:spMkLst>
            <pc:docMk/>
            <pc:sldMk cId="1407544219" sldId="298"/>
            <ac:spMk id="25" creationId="{B15FBF02-4D49-A328-D146-CCF23172DAD2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28" creationId="{C65EF7A4-CDCD-0FBC-B77C-043F53BA300A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29" creationId="{B4CE606B-9932-6003-AF7E-CC9D365E016E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33" creationId="{2F81E4F9-1A98-E823-BEE8-7E3E40275EB1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34" creationId="{31CDBAD9-FAF9-4A8D-4CB7-EBE47D3BBC79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36" creationId="{2FE73662-A4AF-C633-B450-2FAE7E63388C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38" creationId="{928A1A7E-F212-9ADF-C5BD-5253AB328B40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39" creationId="{EB0F69CD-021D-5320-CCFA-D2AD36582E64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40" creationId="{A3D0EADC-19B7-D3DD-B82A-A4EF08D2C11A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41" creationId="{30CD7214-BFC1-A44C-50FF-D3CBCA53B8F3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44" creationId="{9C425586-D8C6-0710-D79B-47FFB88DB4AB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45" creationId="{F4C06701-8184-AD1B-62FA-5789358A0D28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46" creationId="{B1295442-8AF0-F40B-C7C3-6E2CE67E46D3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47" creationId="{EA6EA268-94DD-04B8-ADED-30586995E97D}"/>
          </ac:spMkLst>
        </pc:spChg>
        <pc:spChg chg="add mod">
          <ac:chgData name="Zhikun Huang" userId="f0c6e7fb-2ec8-4524-86a2-0624778c44df" providerId="ADAL" clId="{75C85CE8-2D0A-404B-BC36-D84CE3E104FA}" dt="2023-04-08T14:12:56.137" v="6" actId="1076"/>
          <ac:spMkLst>
            <pc:docMk/>
            <pc:sldMk cId="1407544219" sldId="298"/>
            <ac:spMk id="48" creationId="{07E78E3D-C0F0-97DC-FB66-53A77D5C5046}"/>
          </ac:spMkLst>
        </pc:spChg>
        <pc:picChg chg="del">
          <ac:chgData name="Zhikun Huang" userId="f0c6e7fb-2ec8-4524-86a2-0624778c44df" providerId="ADAL" clId="{75C85CE8-2D0A-404B-BC36-D84CE3E104FA}" dt="2023-04-08T14:11:58.171" v="0" actId="478"/>
          <ac:picMkLst>
            <pc:docMk/>
            <pc:sldMk cId="1407544219" sldId="298"/>
            <ac:picMk id="8" creationId="{163BCAF6-66C4-BFCA-16A8-A69E491A6EF4}"/>
          </ac:picMkLst>
        </pc:picChg>
        <pc:picChg chg="del">
          <ac:chgData name="Zhikun Huang" userId="f0c6e7fb-2ec8-4524-86a2-0624778c44df" providerId="ADAL" clId="{75C85CE8-2D0A-404B-BC36-D84CE3E104FA}" dt="2023-04-08T14:11:58.171" v="0" actId="478"/>
          <ac:picMkLst>
            <pc:docMk/>
            <pc:sldMk cId="1407544219" sldId="298"/>
            <ac:picMk id="12" creationId="{1C7D0199-70EA-8D8F-7AB2-EE6F490479B1}"/>
          </ac:picMkLst>
        </pc:picChg>
        <pc:picChg chg="add mod">
          <ac:chgData name="Zhikun Huang" userId="f0c6e7fb-2ec8-4524-86a2-0624778c44df" providerId="ADAL" clId="{75C85CE8-2D0A-404B-BC36-D84CE3E104FA}" dt="2023-04-08T14:12:56.137" v="6" actId="1076"/>
          <ac:picMkLst>
            <pc:docMk/>
            <pc:sldMk cId="1407544219" sldId="298"/>
            <ac:picMk id="26" creationId="{12546779-F2B2-8C5C-E28D-AC9D4591498B}"/>
          </ac:picMkLst>
        </pc:picChg>
        <pc:picChg chg="add mod">
          <ac:chgData name="Zhikun Huang" userId="f0c6e7fb-2ec8-4524-86a2-0624778c44df" providerId="ADAL" clId="{75C85CE8-2D0A-404B-BC36-D84CE3E104FA}" dt="2023-04-08T14:12:56.137" v="6" actId="1076"/>
          <ac:picMkLst>
            <pc:docMk/>
            <pc:sldMk cId="1407544219" sldId="298"/>
            <ac:picMk id="31" creationId="{33F353F8-AF17-02B5-844F-F10BEC3BDCFB}"/>
          </ac:picMkLst>
        </pc:picChg>
        <pc:cxnChg chg="add mod">
          <ac:chgData name="Zhikun Huang" userId="f0c6e7fb-2ec8-4524-86a2-0624778c44df" providerId="ADAL" clId="{75C85CE8-2D0A-404B-BC36-D84CE3E104FA}" dt="2023-04-08T14:12:56.137" v="6" actId="1076"/>
          <ac:cxnSpMkLst>
            <pc:docMk/>
            <pc:sldMk cId="1407544219" sldId="298"/>
            <ac:cxnSpMk id="4" creationId="{3F52C6C2-DC2E-B847-4A01-FA75C842C800}"/>
          </ac:cxnSpMkLst>
        </pc:cxnChg>
        <pc:cxnChg chg="del">
          <ac:chgData name="Zhikun Huang" userId="f0c6e7fb-2ec8-4524-86a2-0624778c44df" providerId="ADAL" clId="{75C85CE8-2D0A-404B-BC36-D84CE3E104FA}" dt="2023-04-08T14:11:58.171" v="0" actId="478"/>
          <ac:cxnSpMkLst>
            <pc:docMk/>
            <pc:sldMk cId="1407544219" sldId="298"/>
            <ac:cxnSpMk id="7" creationId="{BAFABE8D-70AB-7B61-C996-CDC818DF74BC}"/>
          </ac:cxnSpMkLst>
        </pc:cxnChg>
        <pc:cxnChg chg="del">
          <ac:chgData name="Zhikun Huang" userId="f0c6e7fb-2ec8-4524-86a2-0624778c44df" providerId="ADAL" clId="{75C85CE8-2D0A-404B-BC36-D84CE3E104FA}" dt="2023-04-08T14:11:58.171" v="0" actId="478"/>
          <ac:cxnSpMkLst>
            <pc:docMk/>
            <pc:sldMk cId="1407544219" sldId="298"/>
            <ac:cxnSpMk id="11" creationId="{9F26C23B-DE5A-B33A-3561-2D2D2884C1A0}"/>
          </ac:cxnSpMkLst>
        </pc:cxnChg>
        <pc:cxnChg chg="del">
          <ac:chgData name="Zhikun Huang" userId="f0c6e7fb-2ec8-4524-86a2-0624778c44df" providerId="ADAL" clId="{75C85CE8-2D0A-404B-BC36-D84CE3E104FA}" dt="2023-04-08T14:11:58.171" v="0" actId="478"/>
          <ac:cxnSpMkLst>
            <pc:docMk/>
            <pc:sldMk cId="1407544219" sldId="298"/>
            <ac:cxnSpMk id="13" creationId="{1533FE60-1AF8-B0B2-6172-AD9CF14A60CF}"/>
          </ac:cxnSpMkLst>
        </pc:cxnChg>
        <pc:cxnChg chg="del">
          <ac:chgData name="Zhikun Huang" userId="f0c6e7fb-2ec8-4524-86a2-0624778c44df" providerId="ADAL" clId="{75C85CE8-2D0A-404B-BC36-D84CE3E104FA}" dt="2023-04-08T14:11:58.171" v="0" actId="478"/>
          <ac:cxnSpMkLst>
            <pc:docMk/>
            <pc:sldMk cId="1407544219" sldId="298"/>
            <ac:cxnSpMk id="16" creationId="{F5381BA6-5010-3B98-F6DE-009D322D89B7}"/>
          </ac:cxnSpMkLst>
        </pc:cxnChg>
        <pc:cxnChg chg="del">
          <ac:chgData name="Zhikun Huang" userId="f0c6e7fb-2ec8-4524-86a2-0624778c44df" providerId="ADAL" clId="{75C85CE8-2D0A-404B-BC36-D84CE3E104FA}" dt="2023-04-08T14:11:58.171" v="0" actId="478"/>
          <ac:cxnSpMkLst>
            <pc:docMk/>
            <pc:sldMk cId="1407544219" sldId="298"/>
            <ac:cxnSpMk id="18" creationId="{6CDCA19C-2571-25A4-5DB4-5FEA40737C8E}"/>
          </ac:cxnSpMkLst>
        </pc:cxnChg>
        <pc:cxnChg chg="del">
          <ac:chgData name="Zhikun Huang" userId="f0c6e7fb-2ec8-4524-86a2-0624778c44df" providerId="ADAL" clId="{75C85CE8-2D0A-404B-BC36-D84CE3E104FA}" dt="2023-04-08T14:11:58.171" v="0" actId="478"/>
          <ac:cxnSpMkLst>
            <pc:docMk/>
            <pc:sldMk cId="1407544219" sldId="298"/>
            <ac:cxnSpMk id="23" creationId="{33A94222-3A13-8418-A104-4AC55C57A177}"/>
          </ac:cxnSpMkLst>
        </pc:cxnChg>
        <pc:cxnChg chg="del">
          <ac:chgData name="Zhikun Huang" userId="f0c6e7fb-2ec8-4524-86a2-0624778c44df" providerId="ADAL" clId="{75C85CE8-2D0A-404B-BC36-D84CE3E104FA}" dt="2023-04-08T14:11:58.171" v="0" actId="478"/>
          <ac:cxnSpMkLst>
            <pc:docMk/>
            <pc:sldMk cId="1407544219" sldId="298"/>
            <ac:cxnSpMk id="24" creationId="{C1E4CDAF-22DA-5750-9977-E7FA1A087F16}"/>
          </ac:cxnSpMkLst>
        </pc:cxnChg>
        <pc:cxnChg chg="add mod">
          <ac:chgData name="Zhikun Huang" userId="f0c6e7fb-2ec8-4524-86a2-0624778c44df" providerId="ADAL" clId="{75C85CE8-2D0A-404B-BC36-D84CE3E104FA}" dt="2023-04-08T14:12:56.137" v="6" actId="1076"/>
          <ac:cxnSpMkLst>
            <pc:docMk/>
            <pc:sldMk cId="1407544219" sldId="298"/>
            <ac:cxnSpMk id="30" creationId="{73975799-40BC-803F-8F26-E91E9A45C755}"/>
          </ac:cxnSpMkLst>
        </pc:cxnChg>
        <pc:cxnChg chg="add mod">
          <ac:chgData name="Zhikun Huang" userId="f0c6e7fb-2ec8-4524-86a2-0624778c44df" providerId="ADAL" clId="{75C85CE8-2D0A-404B-BC36-D84CE3E104FA}" dt="2023-04-08T14:12:56.137" v="6" actId="1076"/>
          <ac:cxnSpMkLst>
            <pc:docMk/>
            <pc:sldMk cId="1407544219" sldId="298"/>
            <ac:cxnSpMk id="32" creationId="{D943FF46-9194-3148-6B02-31683948C13A}"/>
          </ac:cxnSpMkLst>
        </pc:cxnChg>
        <pc:cxnChg chg="add mod">
          <ac:chgData name="Zhikun Huang" userId="f0c6e7fb-2ec8-4524-86a2-0624778c44df" providerId="ADAL" clId="{75C85CE8-2D0A-404B-BC36-D84CE3E104FA}" dt="2023-04-08T14:12:56.137" v="6" actId="1076"/>
          <ac:cxnSpMkLst>
            <pc:docMk/>
            <pc:sldMk cId="1407544219" sldId="298"/>
            <ac:cxnSpMk id="35" creationId="{3E26FD86-FA38-FB07-169C-321564C55F04}"/>
          </ac:cxnSpMkLst>
        </pc:cxnChg>
        <pc:cxnChg chg="add mod">
          <ac:chgData name="Zhikun Huang" userId="f0c6e7fb-2ec8-4524-86a2-0624778c44df" providerId="ADAL" clId="{75C85CE8-2D0A-404B-BC36-D84CE3E104FA}" dt="2023-04-08T14:12:56.137" v="6" actId="1076"/>
          <ac:cxnSpMkLst>
            <pc:docMk/>
            <pc:sldMk cId="1407544219" sldId="298"/>
            <ac:cxnSpMk id="37" creationId="{263E035B-330C-53AF-F50B-4B6E582214CA}"/>
          </ac:cxnSpMkLst>
        </pc:cxnChg>
        <pc:cxnChg chg="add mod">
          <ac:chgData name="Zhikun Huang" userId="f0c6e7fb-2ec8-4524-86a2-0624778c44df" providerId="ADAL" clId="{75C85CE8-2D0A-404B-BC36-D84CE3E104FA}" dt="2023-04-08T14:12:56.137" v="6" actId="1076"/>
          <ac:cxnSpMkLst>
            <pc:docMk/>
            <pc:sldMk cId="1407544219" sldId="298"/>
            <ac:cxnSpMk id="42" creationId="{B53EC8F3-81C9-55CE-D187-67D25294ABE0}"/>
          </ac:cxnSpMkLst>
        </pc:cxnChg>
        <pc:cxnChg chg="add mod">
          <ac:chgData name="Zhikun Huang" userId="f0c6e7fb-2ec8-4524-86a2-0624778c44df" providerId="ADAL" clId="{75C85CE8-2D0A-404B-BC36-D84CE3E104FA}" dt="2023-04-08T14:12:56.137" v="6" actId="1076"/>
          <ac:cxnSpMkLst>
            <pc:docMk/>
            <pc:sldMk cId="1407544219" sldId="298"/>
            <ac:cxnSpMk id="43" creationId="{EC1F4EB0-320B-9628-ECF3-5B2AECBCF61C}"/>
          </ac:cxnSpMkLst>
        </pc:cxnChg>
        <pc:cxnChg chg="add mod">
          <ac:chgData name="Zhikun Huang" userId="f0c6e7fb-2ec8-4524-86a2-0624778c44df" providerId="ADAL" clId="{75C85CE8-2D0A-404B-BC36-D84CE3E104FA}" dt="2023-04-08T14:12:56.137" v="6" actId="1076"/>
          <ac:cxnSpMkLst>
            <pc:docMk/>
            <pc:sldMk cId="1407544219" sldId="298"/>
            <ac:cxnSpMk id="49" creationId="{7D4AAB7E-5959-4B27-B562-E151E8EC7CD7}"/>
          </ac:cxnSpMkLst>
        </pc:cxnChg>
        <pc:cxnChg chg="add mod">
          <ac:chgData name="Zhikun Huang" userId="f0c6e7fb-2ec8-4524-86a2-0624778c44df" providerId="ADAL" clId="{75C85CE8-2D0A-404B-BC36-D84CE3E104FA}" dt="2023-04-08T14:12:56.137" v="6" actId="1076"/>
          <ac:cxnSpMkLst>
            <pc:docMk/>
            <pc:sldMk cId="1407544219" sldId="298"/>
            <ac:cxnSpMk id="50" creationId="{965D1145-A859-66B4-FD22-024C61293E76}"/>
          </ac:cxnSpMkLst>
        </pc:cxnChg>
        <pc:cxnChg chg="add mod">
          <ac:chgData name="Zhikun Huang" userId="f0c6e7fb-2ec8-4524-86a2-0624778c44df" providerId="ADAL" clId="{75C85CE8-2D0A-404B-BC36-D84CE3E104FA}" dt="2023-04-08T14:12:56.137" v="6" actId="1076"/>
          <ac:cxnSpMkLst>
            <pc:docMk/>
            <pc:sldMk cId="1407544219" sldId="298"/>
            <ac:cxnSpMk id="51" creationId="{68A6A6F7-11A5-200A-1154-A7F879186898}"/>
          </ac:cxnSpMkLst>
        </pc:cxnChg>
        <pc:cxnChg chg="add mod">
          <ac:chgData name="Zhikun Huang" userId="f0c6e7fb-2ec8-4524-86a2-0624778c44df" providerId="ADAL" clId="{75C85CE8-2D0A-404B-BC36-D84CE3E104FA}" dt="2023-04-08T14:12:56.137" v="6" actId="1076"/>
          <ac:cxnSpMkLst>
            <pc:docMk/>
            <pc:sldMk cId="1407544219" sldId="298"/>
            <ac:cxnSpMk id="52" creationId="{49578BDD-8CAD-85CB-8D9F-BEDB6558C9B7}"/>
          </ac:cxnSpMkLst>
        </pc:cxnChg>
      </pc:sldChg>
      <pc:sldChg chg="addSp modSp mod">
        <pc:chgData name="Zhikun Huang" userId="f0c6e7fb-2ec8-4524-86a2-0624778c44df" providerId="ADAL" clId="{75C85CE8-2D0A-404B-BC36-D84CE3E104FA}" dt="2023-04-08T14:35:09.144" v="30" actId="1076"/>
        <pc:sldMkLst>
          <pc:docMk/>
          <pc:sldMk cId="2379186465" sldId="300"/>
        </pc:sldMkLst>
        <pc:spChg chg="mod">
          <ac:chgData name="Zhikun Huang" userId="f0c6e7fb-2ec8-4524-86a2-0624778c44df" providerId="ADAL" clId="{75C85CE8-2D0A-404B-BC36-D84CE3E104FA}" dt="2023-04-08T14:34:56.215" v="26" actId="1076"/>
          <ac:spMkLst>
            <pc:docMk/>
            <pc:sldMk cId="2379186465" sldId="300"/>
            <ac:spMk id="6" creationId="{60177EAA-C50F-CB7E-6F37-E5AAAB4B9CAA}"/>
          </ac:spMkLst>
        </pc:spChg>
        <pc:spChg chg="mod">
          <ac:chgData name="Zhikun Huang" userId="f0c6e7fb-2ec8-4524-86a2-0624778c44df" providerId="ADAL" clId="{75C85CE8-2D0A-404B-BC36-D84CE3E104FA}" dt="2023-04-08T14:34:38.119" v="20" actId="1076"/>
          <ac:spMkLst>
            <pc:docMk/>
            <pc:sldMk cId="2379186465" sldId="300"/>
            <ac:spMk id="8" creationId="{2E3DAA6B-6922-3B94-91C3-D3BBBB1F5542}"/>
          </ac:spMkLst>
        </pc:spChg>
        <pc:spChg chg="mod">
          <ac:chgData name="Zhikun Huang" userId="f0c6e7fb-2ec8-4524-86a2-0624778c44df" providerId="ADAL" clId="{75C85CE8-2D0A-404B-BC36-D84CE3E104FA}" dt="2023-04-08T14:35:06.036" v="29" actId="1076"/>
          <ac:spMkLst>
            <pc:docMk/>
            <pc:sldMk cId="2379186465" sldId="300"/>
            <ac:spMk id="10" creationId="{166D5CFD-D14E-87B7-7A19-4731F774FD9C}"/>
          </ac:spMkLst>
        </pc:spChg>
        <pc:cxnChg chg="add mod">
          <ac:chgData name="Zhikun Huang" userId="f0c6e7fb-2ec8-4524-86a2-0624778c44df" providerId="ADAL" clId="{75C85CE8-2D0A-404B-BC36-D84CE3E104FA}" dt="2023-04-08T14:34:40.321" v="21" actId="14100"/>
          <ac:cxnSpMkLst>
            <pc:docMk/>
            <pc:sldMk cId="2379186465" sldId="300"/>
            <ac:cxnSpMk id="2" creationId="{CA160AD4-2C16-AAF0-D7B4-02D8204810A5}"/>
          </ac:cxnSpMkLst>
        </pc:cxnChg>
        <pc:cxnChg chg="add mod">
          <ac:chgData name="Zhikun Huang" userId="f0c6e7fb-2ec8-4524-86a2-0624778c44df" providerId="ADAL" clId="{75C85CE8-2D0A-404B-BC36-D84CE3E104FA}" dt="2023-04-08T14:35:09.144" v="30" actId="1076"/>
          <ac:cxnSpMkLst>
            <pc:docMk/>
            <pc:sldMk cId="2379186465" sldId="300"/>
            <ac:cxnSpMk id="17" creationId="{FCFCBDCF-7906-91E0-6FF0-052D9611E810}"/>
          </ac:cxnSpMkLst>
        </pc:cxnChg>
        <pc:cxnChg chg="add mod">
          <ac:chgData name="Zhikun Huang" userId="f0c6e7fb-2ec8-4524-86a2-0624778c44df" providerId="ADAL" clId="{75C85CE8-2D0A-404B-BC36-D84CE3E104FA}" dt="2023-04-08T14:35:02.871" v="28" actId="1076"/>
          <ac:cxnSpMkLst>
            <pc:docMk/>
            <pc:sldMk cId="2379186465" sldId="300"/>
            <ac:cxnSpMk id="18" creationId="{A7E742EC-F8CD-7096-9816-2A091914A177}"/>
          </ac:cxnSpMkLst>
        </pc:cxnChg>
      </pc:sldChg>
    </pc:docChg>
  </pc:docChgLst>
  <pc:docChgLst>
    <pc:chgData name="Zhikun Huang" userId="f0c6e7fb-2ec8-4524-86a2-0624778c44df" providerId="ADAL" clId="{7D3236FE-46B1-4154-A016-4005E1D5DFDA}"/>
    <pc:docChg chg="undo custSel addSld delSld modSld modSection">
      <pc:chgData name="Zhikun Huang" userId="f0c6e7fb-2ec8-4524-86a2-0624778c44df" providerId="ADAL" clId="{7D3236FE-46B1-4154-A016-4005E1D5DFDA}" dt="2023-02-13T06:22:07.860" v="486" actId="20577"/>
      <pc:docMkLst>
        <pc:docMk/>
      </pc:docMkLst>
      <pc:sldChg chg="delSp add del setBg delDesignElem">
        <pc:chgData name="Zhikun Huang" userId="f0c6e7fb-2ec8-4524-86a2-0624778c44df" providerId="ADAL" clId="{7D3236FE-46B1-4154-A016-4005E1D5DFDA}" dt="2023-02-02T08:43:45.732" v="2" actId="47"/>
        <pc:sldMkLst>
          <pc:docMk/>
          <pc:sldMk cId="3673124040" sldId="267"/>
        </pc:sldMkLst>
        <pc:spChg chg="del">
          <ac:chgData name="Zhikun Huang" userId="f0c6e7fb-2ec8-4524-86a2-0624778c44df" providerId="ADAL" clId="{7D3236FE-46B1-4154-A016-4005E1D5DFDA}" dt="2023-02-02T08:43:33.046" v="1"/>
          <ac:spMkLst>
            <pc:docMk/>
            <pc:sldMk cId="3673124040" sldId="267"/>
            <ac:spMk id="1031" creationId="{32AEEBC8-9D30-42EF-95F2-386C2653FBF0}"/>
          </ac:spMkLst>
        </pc:spChg>
        <pc:spChg chg="del">
          <ac:chgData name="Zhikun Huang" userId="f0c6e7fb-2ec8-4524-86a2-0624778c44df" providerId="ADAL" clId="{7D3236FE-46B1-4154-A016-4005E1D5DFDA}" dt="2023-02-02T08:43:33.046" v="1"/>
          <ac:spMkLst>
            <pc:docMk/>
            <pc:sldMk cId="3673124040" sldId="267"/>
            <ac:spMk id="1033" creationId="{2E92FA66-67D7-4CB4-94D3-E643A9AD4757}"/>
          </ac:spMkLst>
        </pc:spChg>
      </pc:sldChg>
      <pc:sldChg chg="addSp delSp modSp mod">
        <pc:chgData name="Zhikun Huang" userId="f0c6e7fb-2ec8-4524-86a2-0624778c44df" providerId="ADAL" clId="{7D3236FE-46B1-4154-A016-4005E1D5DFDA}" dt="2023-02-02T09:09:23.454" v="158" actId="1076"/>
        <pc:sldMkLst>
          <pc:docMk/>
          <pc:sldMk cId="4239355688" sldId="267"/>
        </pc:sldMkLst>
        <pc:spChg chg="mod">
          <ac:chgData name="Zhikun Huang" userId="f0c6e7fb-2ec8-4524-86a2-0624778c44df" providerId="ADAL" clId="{7D3236FE-46B1-4154-A016-4005E1D5DFDA}" dt="2023-02-02T08:44:40.737" v="38" actId="20577"/>
          <ac:spMkLst>
            <pc:docMk/>
            <pc:sldMk cId="4239355688" sldId="267"/>
            <ac:spMk id="2" creationId="{9A76B297-EFAE-D03E-07DB-A3DB72AE7C1B}"/>
          </ac:spMkLst>
        </pc:spChg>
        <pc:spChg chg="mod">
          <ac:chgData name="Zhikun Huang" userId="f0c6e7fb-2ec8-4524-86a2-0624778c44df" providerId="ADAL" clId="{7D3236FE-46B1-4154-A016-4005E1D5DFDA}" dt="2023-02-02T08:45:39.593" v="84" actId="20577"/>
          <ac:spMkLst>
            <pc:docMk/>
            <pc:sldMk cId="4239355688" sldId="267"/>
            <ac:spMk id="3" creationId="{67BCC8E7-4077-0C93-39AA-725EEFF1C3C7}"/>
          </ac:spMkLst>
        </pc:spChg>
        <pc:spChg chg="add mod">
          <ac:chgData name="Zhikun Huang" userId="f0c6e7fb-2ec8-4524-86a2-0624778c44df" providerId="ADAL" clId="{7D3236FE-46B1-4154-A016-4005E1D5DFDA}" dt="2023-02-02T09:03:28.427" v="128" actId="20577"/>
          <ac:spMkLst>
            <pc:docMk/>
            <pc:sldMk cId="4239355688" sldId="267"/>
            <ac:spMk id="5" creationId="{8D617F23-2D24-200A-3263-AAB43BFC10AD}"/>
          </ac:spMkLst>
        </pc:spChg>
        <pc:picChg chg="add mod">
          <ac:chgData name="Zhikun Huang" userId="f0c6e7fb-2ec8-4524-86a2-0624778c44df" providerId="ADAL" clId="{7D3236FE-46B1-4154-A016-4005E1D5DFDA}" dt="2023-02-02T09:09:23.454" v="158" actId="1076"/>
          <ac:picMkLst>
            <pc:docMk/>
            <pc:sldMk cId="4239355688" sldId="267"/>
            <ac:picMk id="4" creationId="{53B8BFB8-7017-7D41-9DC2-3F36F8AB446F}"/>
          </ac:picMkLst>
        </pc:picChg>
        <pc:picChg chg="del">
          <ac:chgData name="Zhikun Huang" userId="f0c6e7fb-2ec8-4524-86a2-0624778c44df" providerId="ADAL" clId="{7D3236FE-46B1-4154-A016-4005E1D5DFDA}" dt="2023-02-02T08:45:53.689" v="85" actId="478"/>
          <ac:picMkLst>
            <pc:docMk/>
            <pc:sldMk cId="4239355688" sldId="267"/>
            <ac:picMk id="2050" creationId="{4C56255E-2862-6EF3-22CD-1405440B07ED}"/>
          </ac:picMkLst>
        </pc:picChg>
      </pc:sldChg>
      <pc:sldChg chg="addSp delSp modSp mod">
        <pc:chgData name="Zhikun Huang" userId="f0c6e7fb-2ec8-4524-86a2-0624778c44df" providerId="ADAL" clId="{7D3236FE-46B1-4154-A016-4005E1D5DFDA}" dt="2023-02-02T09:14:07.002" v="257" actId="108"/>
        <pc:sldMkLst>
          <pc:docMk/>
          <pc:sldMk cId="379474141" sldId="268"/>
        </pc:sldMkLst>
        <pc:spChg chg="del">
          <ac:chgData name="Zhikun Huang" userId="f0c6e7fb-2ec8-4524-86a2-0624778c44df" providerId="ADAL" clId="{7D3236FE-46B1-4154-A016-4005E1D5DFDA}" dt="2023-02-02T09:04:49.226" v="132" actId="478"/>
          <ac:spMkLst>
            <pc:docMk/>
            <pc:sldMk cId="379474141" sldId="268"/>
            <ac:spMk id="5" creationId="{8D617F23-2D24-200A-3263-AAB43BFC10AD}"/>
          </ac:spMkLst>
        </pc:spChg>
        <pc:spChg chg="add del mod">
          <ac:chgData name="Zhikun Huang" userId="f0c6e7fb-2ec8-4524-86a2-0624778c44df" providerId="ADAL" clId="{7D3236FE-46B1-4154-A016-4005E1D5DFDA}" dt="2023-02-02T09:08:29.756" v="155" actId="478"/>
          <ac:spMkLst>
            <pc:docMk/>
            <pc:sldMk cId="379474141" sldId="268"/>
            <ac:spMk id="10" creationId="{BBD48B3A-B054-89F0-DC64-B8DDF2C9A99E}"/>
          </ac:spMkLst>
        </pc:spChg>
        <pc:spChg chg="add del mod">
          <ac:chgData name="Zhikun Huang" userId="f0c6e7fb-2ec8-4524-86a2-0624778c44df" providerId="ADAL" clId="{7D3236FE-46B1-4154-A016-4005E1D5DFDA}" dt="2023-02-02T09:08:27.355" v="153" actId="478"/>
          <ac:spMkLst>
            <pc:docMk/>
            <pc:sldMk cId="379474141" sldId="268"/>
            <ac:spMk id="11" creationId="{FC8FD882-8831-DE11-52F5-5B1C2704238D}"/>
          </ac:spMkLst>
        </pc:spChg>
        <pc:spChg chg="add del mod">
          <ac:chgData name="Zhikun Huang" userId="f0c6e7fb-2ec8-4524-86a2-0624778c44df" providerId="ADAL" clId="{7D3236FE-46B1-4154-A016-4005E1D5DFDA}" dt="2023-02-02T09:08:28.393" v="154" actId="478"/>
          <ac:spMkLst>
            <pc:docMk/>
            <pc:sldMk cId="379474141" sldId="268"/>
            <ac:spMk id="12" creationId="{2CDC7C59-83CB-ED87-D0A8-DF98BFE2E7FB}"/>
          </ac:spMkLst>
        </pc:spChg>
        <pc:spChg chg="add mod">
          <ac:chgData name="Zhikun Huang" userId="f0c6e7fb-2ec8-4524-86a2-0624778c44df" providerId="ADAL" clId="{7D3236FE-46B1-4154-A016-4005E1D5DFDA}" dt="2023-02-02T09:10:25.120" v="166" actId="1076"/>
          <ac:spMkLst>
            <pc:docMk/>
            <pc:sldMk cId="379474141" sldId="268"/>
            <ac:spMk id="13" creationId="{DF5775C4-63D9-7593-4C99-DCEDD216D7FC}"/>
          </ac:spMkLst>
        </pc:spChg>
        <pc:spChg chg="add mod">
          <ac:chgData name="Zhikun Huang" userId="f0c6e7fb-2ec8-4524-86a2-0624778c44df" providerId="ADAL" clId="{7D3236FE-46B1-4154-A016-4005E1D5DFDA}" dt="2023-02-02T09:10:25.120" v="166" actId="1076"/>
          <ac:spMkLst>
            <pc:docMk/>
            <pc:sldMk cId="379474141" sldId="268"/>
            <ac:spMk id="14" creationId="{EC4CD8F1-C72F-A446-44EE-8073C7CA53AF}"/>
          </ac:spMkLst>
        </pc:spChg>
        <pc:spChg chg="add mod">
          <ac:chgData name="Zhikun Huang" userId="f0c6e7fb-2ec8-4524-86a2-0624778c44df" providerId="ADAL" clId="{7D3236FE-46B1-4154-A016-4005E1D5DFDA}" dt="2023-02-02T09:10:25.120" v="166" actId="1076"/>
          <ac:spMkLst>
            <pc:docMk/>
            <pc:sldMk cId="379474141" sldId="268"/>
            <ac:spMk id="15" creationId="{E92D7CA0-DC25-B923-9428-6DFE7A7F93EC}"/>
          </ac:spMkLst>
        </pc:spChg>
        <pc:spChg chg="add mod">
          <ac:chgData name="Zhikun Huang" userId="f0c6e7fb-2ec8-4524-86a2-0624778c44df" providerId="ADAL" clId="{7D3236FE-46B1-4154-A016-4005E1D5DFDA}" dt="2023-02-02T09:14:07.002" v="257" actId="108"/>
          <ac:spMkLst>
            <pc:docMk/>
            <pc:sldMk cId="379474141" sldId="268"/>
            <ac:spMk id="16" creationId="{F1505F69-71B2-A943-88F5-A408369CC418}"/>
          </ac:spMkLst>
        </pc:spChg>
        <pc:picChg chg="del">
          <ac:chgData name="Zhikun Huang" userId="f0c6e7fb-2ec8-4524-86a2-0624778c44df" providerId="ADAL" clId="{7D3236FE-46B1-4154-A016-4005E1D5DFDA}" dt="2023-02-02T09:04:50.217" v="133" actId="478"/>
          <ac:picMkLst>
            <pc:docMk/>
            <pc:sldMk cId="379474141" sldId="268"/>
            <ac:picMk id="4" creationId="{53B8BFB8-7017-7D41-9DC2-3F36F8AB446F}"/>
          </ac:picMkLst>
        </pc:picChg>
        <pc:picChg chg="add mod">
          <ac:chgData name="Zhikun Huang" userId="f0c6e7fb-2ec8-4524-86a2-0624778c44df" providerId="ADAL" clId="{7D3236FE-46B1-4154-A016-4005E1D5DFDA}" dt="2023-02-02T09:10:25.120" v="166" actId="1076"/>
          <ac:picMkLst>
            <pc:docMk/>
            <pc:sldMk cId="379474141" sldId="268"/>
            <ac:picMk id="6" creationId="{FBE15FC2-7DA3-9D66-F4D3-0032A9BBD529}"/>
          </ac:picMkLst>
        </pc:picChg>
        <pc:picChg chg="add mod">
          <ac:chgData name="Zhikun Huang" userId="f0c6e7fb-2ec8-4524-86a2-0624778c44df" providerId="ADAL" clId="{7D3236FE-46B1-4154-A016-4005E1D5DFDA}" dt="2023-02-02T09:10:25.120" v="166" actId="1076"/>
          <ac:picMkLst>
            <pc:docMk/>
            <pc:sldMk cId="379474141" sldId="268"/>
            <ac:picMk id="7" creationId="{55220DB0-D1B4-5A2B-9789-FA7880C68FE7}"/>
          </ac:picMkLst>
        </pc:picChg>
        <pc:picChg chg="add mod">
          <ac:chgData name="Zhikun Huang" userId="f0c6e7fb-2ec8-4524-86a2-0624778c44df" providerId="ADAL" clId="{7D3236FE-46B1-4154-A016-4005E1D5DFDA}" dt="2023-02-02T09:10:25.120" v="166" actId="1076"/>
          <ac:picMkLst>
            <pc:docMk/>
            <pc:sldMk cId="379474141" sldId="268"/>
            <ac:picMk id="8" creationId="{63034762-7DB3-16EE-DE2B-A1E3A13D3C1C}"/>
          </ac:picMkLst>
        </pc:picChg>
      </pc:sldChg>
      <pc:sldChg chg="delSp add del setBg delDesignElem">
        <pc:chgData name="Zhikun Huang" userId="f0c6e7fb-2ec8-4524-86a2-0624778c44df" providerId="ADAL" clId="{7D3236FE-46B1-4154-A016-4005E1D5DFDA}" dt="2023-02-02T09:03:56.784" v="131" actId="47"/>
        <pc:sldMkLst>
          <pc:docMk/>
          <pc:sldMk cId="1259503819" sldId="268"/>
        </pc:sldMkLst>
        <pc:spChg chg="del">
          <ac:chgData name="Zhikun Huang" userId="f0c6e7fb-2ec8-4524-86a2-0624778c44df" providerId="ADAL" clId="{7D3236FE-46B1-4154-A016-4005E1D5DFDA}" dt="2023-02-02T09:03:54.348" v="130"/>
          <ac:spMkLst>
            <pc:docMk/>
            <pc:sldMk cId="1259503819" sldId="268"/>
            <ac:spMk id="2055" creationId="{32AEEBC8-9D30-42EF-95F2-386C2653FBF0}"/>
          </ac:spMkLst>
        </pc:spChg>
        <pc:spChg chg="del">
          <ac:chgData name="Zhikun Huang" userId="f0c6e7fb-2ec8-4524-86a2-0624778c44df" providerId="ADAL" clId="{7D3236FE-46B1-4154-A016-4005E1D5DFDA}" dt="2023-02-02T09:03:54.348" v="130"/>
          <ac:spMkLst>
            <pc:docMk/>
            <pc:sldMk cId="1259503819" sldId="268"/>
            <ac:spMk id="2057" creationId="{2E92FA66-67D7-4CB4-94D3-E643A9AD4757}"/>
          </ac:spMkLst>
        </pc:spChg>
      </pc:sldChg>
      <pc:sldChg chg="addSp delSp modSp mod">
        <pc:chgData name="Zhikun Huang" userId="f0c6e7fb-2ec8-4524-86a2-0624778c44df" providerId="ADAL" clId="{7D3236FE-46B1-4154-A016-4005E1D5DFDA}" dt="2023-02-13T06:22:07.860" v="486" actId="20577"/>
        <pc:sldMkLst>
          <pc:docMk/>
          <pc:sldMk cId="1704854460" sldId="270"/>
        </pc:sldMkLst>
        <pc:spChg chg="mod">
          <ac:chgData name="Zhikun Huang" userId="f0c6e7fb-2ec8-4524-86a2-0624778c44df" providerId="ADAL" clId="{7D3236FE-46B1-4154-A016-4005E1D5DFDA}" dt="2023-02-02T09:23:46.878" v="385" actId="20577"/>
          <ac:spMkLst>
            <pc:docMk/>
            <pc:sldMk cId="1704854460" sldId="270"/>
            <ac:spMk id="3" creationId="{67BCC8E7-4077-0C93-39AA-725EEFF1C3C7}"/>
          </ac:spMkLst>
        </pc:spChg>
        <pc:spChg chg="add del mod">
          <ac:chgData name="Zhikun Huang" userId="f0c6e7fb-2ec8-4524-86a2-0624778c44df" providerId="ADAL" clId="{7D3236FE-46B1-4154-A016-4005E1D5DFDA}" dt="2023-02-02T09:15:46.423" v="267"/>
          <ac:spMkLst>
            <pc:docMk/>
            <pc:sldMk cId="1704854460" sldId="270"/>
            <ac:spMk id="4" creationId="{1C358124-93DC-56F2-72EE-A7EC20C48BB2}"/>
          </ac:spMkLst>
        </pc:spChg>
        <pc:spChg chg="add del mod">
          <ac:chgData name="Zhikun Huang" userId="f0c6e7fb-2ec8-4524-86a2-0624778c44df" providerId="ADAL" clId="{7D3236FE-46B1-4154-A016-4005E1D5DFDA}" dt="2023-02-02T09:15:46.423" v="267"/>
          <ac:spMkLst>
            <pc:docMk/>
            <pc:sldMk cId="1704854460" sldId="270"/>
            <ac:spMk id="5" creationId="{2730D311-04DD-790D-9022-F924EC6E4489}"/>
          </ac:spMkLst>
        </pc:spChg>
        <pc:spChg chg="add del">
          <ac:chgData name="Zhikun Huang" userId="f0c6e7fb-2ec8-4524-86a2-0624778c44df" providerId="ADAL" clId="{7D3236FE-46B1-4154-A016-4005E1D5DFDA}" dt="2023-02-13T06:20:25.713" v="468" actId="22"/>
          <ac:spMkLst>
            <pc:docMk/>
            <pc:sldMk cId="1704854460" sldId="270"/>
            <ac:spMk id="5" creationId="{A7C3EAC2-1886-A959-3BDF-73FE1EEF8570}"/>
          </ac:spMkLst>
        </pc:spChg>
        <pc:spChg chg="add mod">
          <ac:chgData name="Zhikun Huang" userId="f0c6e7fb-2ec8-4524-86a2-0624778c44df" providerId="ADAL" clId="{7D3236FE-46B1-4154-A016-4005E1D5DFDA}" dt="2023-02-13T06:20:38.207" v="481" actId="20577"/>
          <ac:spMkLst>
            <pc:docMk/>
            <pc:sldMk cId="1704854460" sldId="270"/>
            <ac:spMk id="6" creationId="{FD0370C0-C5B4-9020-7F32-5A93A19024E1}"/>
          </ac:spMkLst>
        </pc:spChg>
        <pc:spChg chg="add mod">
          <ac:chgData name="Zhikun Huang" userId="f0c6e7fb-2ec8-4524-86a2-0624778c44df" providerId="ADAL" clId="{7D3236FE-46B1-4154-A016-4005E1D5DFDA}" dt="2023-02-13T06:22:07.860" v="486" actId="20577"/>
          <ac:spMkLst>
            <pc:docMk/>
            <pc:sldMk cId="1704854460" sldId="270"/>
            <ac:spMk id="7" creationId="{6DA275C5-1DDA-D8DC-6F1C-72EB4A4C6A62}"/>
          </ac:spMkLst>
        </pc:spChg>
        <pc:spChg chg="add del mod">
          <ac:chgData name="Zhikun Huang" userId="f0c6e7fb-2ec8-4524-86a2-0624778c44df" providerId="ADAL" clId="{7D3236FE-46B1-4154-A016-4005E1D5DFDA}" dt="2023-02-02T09:15:46.423" v="267"/>
          <ac:spMkLst>
            <pc:docMk/>
            <pc:sldMk cId="1704854460" sldId="270"/>
            <ac:spMk id="9" creationId="{450726C6-E7FA-9830-2F89-B0491D764D88}"/>
          </ac:spMkLst>
        </pc:spChg>
        <pc:spChg chg="add del mod">
          <ac:chgData name="Zhikun Huang" userId="f0c6e7fb-2ec8-4524-86a2-0624778c44df" providerId="ADAL" clId="{7D3236FE-46B1-4154-A016-4005E1D5DFDA}" dt="2023-02-02T09:15:46.423" v="267"/>
          <ac:spMkLst>
            <pc:docMk/>
            <pc:sldMk cId="1704854460" sldId="270"/>
            <ac:spMk id="10" creationId="{BE4A6767-A5EA-4ED5-BEDE-77C3E861CAE1}"/>
          </ac:spMkLst>
        </pc:spChg>
        <pc:spChg chg="add mod">
          <ac:chgData name="Zhikun Huang" userId="f0c6e7fb-2ec8-4524-86a2-0624778c44df" providerId="ADAL" clId="{7D3236FE-46B1-4154-A016-4005E1D5DFDA}" dt="2023-02-02T09:16:00.087" v="269" actId="1076"/>
          <ac:spMkLst>
            <pc:docMk/>
            <pc:sldMk cId="1704854460" sldId="270"/>
            <ac:spMk id="12" creationId="{F6A4A983-CDF3-1045-69B0-C0296B446026}"/>
          </ac:spMkLst>
        </pc:spChg>
        <pc:spChg chg="del">
          <ac:chgData name="Zhikun Huang" userId="f0c6e7fb-2ec8-4524-86a2-0624778c44df" providerId="ADAL" clId="{7D3236FE-46B1-4154-A016-4005E1D5DFDA}" dt="2023-02-02T09:15:34.693" v="264" actId="478"/>
          <ac:spMkLst>
            <pc:docMk/>
            <pc:sldMk cId="1704854460" sldId="270"/>
            <ac:spMk id="13" creationId="{DF5775C4-63D9-7593-4C99-DCEDD216D7FC}"/>
          </ac:spMkLst>
        </pc:spChg>
        <pc:spChg chg="del">
          <ac:chgData name="Zhikun Huang" userId="f0c6e7fb-2ec8-4524-86a2-0624778c44df" providerId="ADAL" clId="{7D3236FE-46B1-4154-A016-4005E1D5DFDA}" dt="2023-02-02T09:15:33.582" v="263" actId="478"/>
          <ac:spMkLst>
            <pc:docMk/>
            <pc:sldMk cId="1704854460" sldId="270"/>
            <ac:spMk id="14" creationId="{EC4CD8F1-C72F-A446-44EE-8073C7CA53AF}"/>
          </ac:spMkLst>
        </pc:spChg>
        <pc:spChg chg="del mod">
          <ac:chgData name="Zhikun Huang" userId="f0c6e7fb-2ec8-4524-86a2-0624778c44df" providerId="ADAL" clId="{7D3236FE-46B1-4154-A016-4005E1D5DFDA}" dt="2023-02-02T09:15:32.292" v="262" actId="478"/>
          <ac:spMkLst>
            <pc:docMk/>
            <pc:sldMk cId="1704854460" sldId="270"/>
            <ac:spMk id="15" creationId="{E92D7CA0-DC25-B923-9428-6DFE7A7F93EC}"/>
          </ac:spMkLst>
        </pc:spChg>
        <pc:spChg chg="del">
          <ac:chgData name="Zhikun Huang" userId="f0c6e7fb-2ec8-4524-86a2-0624778c44df" providerId="ADAL" clId="{7D3236FE-46B1-4154-A016-4005E1D5DFDA}" dt="2023-02-02T09:15:36.793" v="265" actId="478"/>
          <ac:spMkLst>
            <pc:docMk/>
            <pc:sldMk cId="1704854460" sldId="270"/>
            <ac:spMk id="16" creationId="{F1505F69-71B2-A943-88F5-A408369CC418}"/>
          </ac:spMkLst>
        </pc:spChg>
        <pc:spChg chg="add mod">
          <ac:chgData name="Zhikun Huang" userId="f0c6e7fb-2ec8-4524-86a2-0624778c44df" providerId="ADAL" clId="{7D3236FE-46B1-4154-A016-4005E1D5DFDA}" dt="2023-02-02T09:16:00.087" v="269" actId="1076"/>
          <ac:spMkLst>
            <pc:docMk/>
            <pc:sldMk cId="1704854460" sldId="270"/>
            <ac:spMk id="17" creationId="{117055D1-520D-D201-4467-478DBA351607}"/>
          </ac:spMkLst>
        </pc:spChg>
        <pc:spChg chg="add mod">
          <ac:chgData name="Zhikun Huang" userId="f0c6e7fb-2ec8-4524-86a2-0624778c44df" providerId="ADAL" clId="{7D3236FE-46B1-4154-A016-4005E1D5DFDA}" dt="2023-02-02T09:16:00.087" v="269" actId="1076"/>
          <ac:spMkLst>
            <pc:docMk/>
            <pc:sldMk cId="1704854460" sldId="270"/>
            <ac:spMk id="18" creationId="{6A76C391-89ED-CBB6-9CD9-E4867A93961E}"/>
          </ac:spMkLst>
        </pc:spChg>
        <pc:spChg chg="add mod">
          <ac:chgData name="Zhikun Huang" userId="f0c6e7fb-2ec8-4524-86a2-0624778c44df" providerId="ADAL" clId="{7D3236FE-46B1-4154-A016-4005E1D5DFDA}" dt="2023-02-13T06:20:21.076" v="466" actId="1076"/>
          <ac:spMkLst>
            <pc:docMk/>
            <pc:sldMk cId="1704854460" sldId="270"/>
            <ac:spMk id="19" creationId="{82230B8A-D7F3-EA7E-BFDA-5802D3E90C43}"/>
          </ac:spMkLst>
        </pc:spChg>
        <pc:spChg chg="add mod">
          <ac:chgData name="Zhikun Huang" userId="f0c6e7fb-2ec8-4524-86a2-0624778c44df" providerId="ADAL" clId="{7D3236FE-46B1-4154-A016-4005E1D5DFDA}" dt="2023-02-02T09:19:00.253" v="310" actId="20577"/>
          <ac:spMkLst>
            <pc:docMk/>
            <pc:sldMk cId="1704854460" sldId="270"/>
            <ac:spMk id="20" creationId="{AE266128-900C-9359-F027-C20693024D22}"/>
          </ac:spMkLst>
        </pc:spChg>
        <pc:spChg chg="add mod">
          <ac:chgData name="Zhikun Huang" userId="f0c6e7fb-2ec8-4524-86a2-0624778c44df" providerId="ADAL" clId="{7D3236FE-46B1-4154-A016-4005E1D5DFDA}" dt="2023-02-02T09:19:46.563" v="330" actId="1076"/>
          <ac:spMkLst>
            <pc:docMk/>
            <pc:sldMk cId="1704854460" sldId="270"/>
            <ac:spMk id="21" creationId="{C3D6097C-A498-0092-D07F-3119B7064843}"/>
          </ac:spMkLst>
        </pc:spChg>
        <pc:picChg chg="del">
          <ac:chgData name="Zhikun Huang" userId="f0c6e7fb-2ec8-4524-86a2-0624778c44df" providerId="ADAL" clId="{7D3236FE-46B1-4154-A016-4005E1D5DFDA}" dt="2023-02-02T09:15:29.503" v="258" actId="478"/>
          <ac:picMkLst>
            <pc:docMk/>
            <pc:sldMk cId="1704854460" sldId="270"/>
            <ac:picMk id="6" creationId="{FBE15FC2-7DA3-9D66-F4D3-0032A9BBD529}"/>
          </ac:picMkLst>
        </pc:picChg>
        <pc:picChg chg="del">
          <ac:chgData name="Zhikun Huang" userId="f0c6e7fb-2ec8-4524-86a2-0624778c44df" providerId="ADAL" clId="{7D3236FE-46B1-4154-A016-4005E1D5DFDA}" dt="2023-02-02T09:15:29.884" v="259" actId="478"/>
          <ac:picMkLst>
            <pc:docMk/>
            <pc:sldMk cId="1704854460" sldId="270"/>
            <ac:picMk id="7" creationId="{55220DB0-D1B4-5A2B-9789-FA7880C68FE7}"/>
          </ac:picMkLst>
        </pc:picChg>
        <pc:picChg chg="del">
          <ac:chgData name="Zhikun Huang" userId="f0c6e7fb-2ec8-4524-86a2-0624778c44df" providerId="ADAL" clId="{7D3236FE-46B1-4154-A016-4005E1D5DFDA}" dt="2023-02-02T09:15:30.261" v="260" actId="478"/>
          <ac:picMkLst>
            <pc:docMk/>
            <pc:sldMk cId="1704854460" sldId="270"/>
            <ac:picMk id="8" creationId="{63034762-7DB3-16EE-DE2B-A1E3A13D3C1C}"/>
          </ac:picMkLst>
        </pc:picChg>
        <pc:picChg chg="add mod">
          <ac:chgData name="Zhikun Huang" userId="f0c6e7fb-2ec8-4524-86a2-0624778c44df" providerId="ADAL" clId="{7D3236FE-46B1-4154-A016-4005E1D5DFDA}" dt="2023-02-02T09:16:00.087" v="269" actId="1076"/>
          <ac:picMkLst>
            <pc:docMk/>
            <pc:sldMk cId="1704854460" sldId="270"/>
            <ac:picMk id="11" creationId="{F615E62F-CBE0-0791-1A5B-A5E463EA5351}"/>
          </ac:picMkLst>
        </pc:picChg>
      </pc:sldChg>
      <pc:sldChg chg="addSp delSp modSp mod">
        <pc:chgData name="Zhikun Huang" userId="f0c6e7fb-2ec8-4524-86a2-0624778c44df" providerId="ADAL" clId="{7D3236FE-46B1-4154-A016-4005E1D5DFDA}" dt="2023-02-02T09:26:57.600" v="404" actId="20577"/>
        <pc:sldMkLst>
          <pc:docMk/>
          <pc:sldMk cId="1266741685" sldId="272"/>
        </pc:sldMkLst>
        <pc:spChg chg="mod">
          <ac:chgData name="Zhikun Huang" userId="f0c6e7fb-2ec8-4524-86a2-0624778c44df" providerId="ADAL" clId="{7D3236FE-46B1-4154-A016-4005E1D5DFDA}" dt="2023-02-02T09:20:43.677" v="366" actId="20577"/>
          <ac:spMkLst>
            <pc:docMk/>
            <pc:sldMk cId="1266741685" sldId="272"/>
            <ac:spMk id="3" creationId="{67BCC8E7-4077-0C93-39AA-725EEFF1C3C7}"/>
          </ac:spMkLst>
        </pc:spChg>
        <pc:spChg chg="add mod">
          <ac:chgData name="Zhikun Huang" userId="f0c6e7fb-2ec8-4524-86a2-0624778c44df" providerId="ADAL" clId="{7D3236FE-46B1-4154-A016-4005E1D5DFDA}" dt="2023-02-02T09:22:26.653" v="374" actId="1076"/>
          <ac:spMkLst>
            <pc:docMk/>
            <pc:sldMk cId="1266741685" sldId="272"/>
            <ac:spMk id="4" creationId="{51FBE360-933E-3792-821B-9BB77FFD8BB5}"/>
          </ac:spMkLst>
        </pc:spChg>
        <pc:spChg chg="add mod">
          <ac:chgData name="Zhikun Huang" userId="f0c6e7fb-2ec8-4524-86a2-0624778c44df" providerId="ADAL" clId="{7D3236FE-46B1-4154-A016-4005E1D5DFDA}" dt="2023-02-02T09:26:57.600" v="404" actId="20577"/>
          <ac:spMkLst>
            <pc:docMk/>
            <pc:sldMk cId="1266741685" sldId="272"/>
            <ac:spMk id="5" creationId="{B48C7B13-3AAA-E289-C357-5D2A60E7A2CE}"/>
          </ac:spMkLst>
        </pc:spChg>
        <pc:spChg chg="del">
          <ac:chgData name="Zhikun Huang" userId="f0c6e7fb-2ec8-4524-86a2-0624778c44df" providerId="ADAL" clId="{7D3236FE-46B1-4154-A016-4005E1D5DFDA}" dt="2023-02-02T09:20:48.226" v="368" actId="478"/>
          <ac:spMkLst>
            <pc:docMk/>
            <pc:sldMk cId="1266741685" sldId="272"/>
            <ac:spMk id="12" creationId="{F6A4A983-CDF3-1045-69B0-C0296B446026}"/>
          </ac:spMkLst>
        </pc:spChg>
        <pc:spChg chg="del">
          <ac:chgData name="Zhikun Huang" userId="f0c6e7fb-2ec8-4524-86a2-0624778c44df" providerId="ADAL" clId="{7D3236FE-46B1-4154-A016-4005E1D5DFDA}" dt="2023-02-02T09:20:48.226" v="368" actId="478"/>
          <ac:spMkLst>
            <pc:docMk/>
            <pc:sldMk cId="1266741685" sldId="272"/>
            <ac:spMk id="17" creationId="{117055D1-520D-D201-4467-478DBA351607}"/>
          </ac:spMkLst>
        </pc:spChg>
        <pc:spChg chg="del">
          <ac:chgData name="Zhikun Huang" userId="f0c6e7fb-2ec8-4524-86a2-0624778c44df" providerId="ADAL" clId="{7D3236FE-46B1-4154-A016-4005E1D5DFDA}" dt="2023-02-02T09:20:48.226" v="368" actId="478"/>
          <ac:spMkLst>
            <pc:docMk/>
            <pc:sldMk cId="1266741685" sldId="272"/>
            <ac:spMk id="18" creationId="{6A76C391-89ED-CBB6-9CD9-E4867A93961E}"/>
          </ac:spMkLst>
        </pc:spChg>
        <pc:spChg chg="del">
          <ac:chgData name="Zhikun Huang" userId="f0c6e7fb-2ec8-4524-86a2-0624778c44df" providerId="ADAL" clId="{7D3236FE-46B1-4154-A016-4005E1D5DFDA}" dt="2023-02-02T09:20:48.226" v="368" actId="478"/>
          <ac:spMkLst>
            <pc:docMk/>
            <pc:sldMk cId="1266741685" sldId="272"/>
            <ac:spMk id="19" creationId="{82230B8A-D7F3-EA7E-BFDA-5802D3E90C43}"/>
          </ac:spMkLst>
        </pc:spChg>
        <pc:spChg chg="del">
          <ac:chgData name="Zhikun Huang" userId="f0c6e7fb-2ec8-4524-86a2-0624778c44df" providerId="ADAL" clId="{7D3236FE-46B1-4154-A016-4005E1D5DFDA}" dt="2023-02-02T09:20:50.758" v="369" actId="478"/>
          <ac:spMkLst>
            <pc:docMk/>
            <pc:sldMk cId="1266741685" sldId="272"/>
            <ac:spMk id="20" creationId="{AE266128-900C-9359-F027-C20693024D22}"/>
          </ac:spMkLst>
        </pc:spChg>
        <pc:spChg chg="del">
          <ac:chgData name="Zhikun Huang" userId="f0c6e7fb-2ec8-4524-86a2-0624778c44df" providerId="ADAL" clId="{7D3236FE-46B1-4154-A016-4005E1D5DFDA}" dt="2023-02-02T09:20:48.226" v="368" actId="478"/>
          <ac:spMkLst>
            <pc:docMk/>
            <pc:sldMk cId="1266741685" sldId="272"/>
            <ac:spMk id="21" creationId="{C3D6097C-A498-0092-D07F-3119B7064843}"/>
          </ac:spMkLst>
        </pc:spChg>
        <pc:picChg chg="add mod">
          <ac:chgData name="Zhikun Huang" userId="f0c6e7fb-2ec8-4524-86a2-0624778c44df" providerId="ADAL" clId="{7D3236FE-46B1-4154-A016-4005E1D5DFDA}" dt="2023-02-02T09:23:11.931" v="378" actId="1076"/>
          <ac:picMkLst>
            <pc:docMk/>
            <pc:sldMk cId="1266741685" sldId="272"/>
            <ac:picMk id="6" creationId="{EE047EFC-41DF-263D-436C-28D68B628C27}"/>
          </ac:picMkLst>
        </pc:picChg>
        <pc:picChg chg="add mod">
          <ac:chgData name="Zhikun Huang" userId="f0c6e7fb-2ec8-4524-86a2-0624778c44df" providerId="ADAL" clId="{7D3236FE-46B1-4154-A016-4005E1D5DFDA}" dt="2023-02-02T09:23:27.100" v="381" actId="1076"/>
          <ac:picMkLst>
            <pc:docMk/>
            <pc:sldMk cId="1266741685" sldId="272"/>
            <ac:picMk id="7" creationId="{CEDC652F-23B7-1C5F-C1A1-14EED3FAF71B}"/>
          </ac:picMkLst>
        </pc:picChg>
        <pc:picChg chg="add mod">
          <ac:chgData name="Zhikun Huang" userId="f0c6e7fb-2ec8-4524-86a2-0624778c44df" providerId="ADAL" clId="{7D3236FE-46B1-4154-A016-4005E1D5DFDA}" dt="2023-02-02T09:23:23.251" v="380" actId="1076"/>
          <ac:picMkLst>
            <pc:docMk/>
            <pc:sldMk cId="1266741685" sldId="272"/>
            <ac:picMk id="8" creationId="{3C8BF610-CDA8-2AA7-E117-5CAA90C1A5A6}"/>
          </ac:picMkLst>
        </pc:picChg>
        <pc:picChg chg="del">
          <ac:chgData name="Zhikun Huang" userId="f0c6e7fb-2ec8-4524-86a2-0624778c44df" providerId="ADAL" clId="{7D3236FE-46B1-4154-A016-4005E1D5DFDA}" dt="2023-02-02T09:20:44.958" v="367" actId="478"/>
          <ac:picMkLst>
            <pc:docMk/>
            <pc:sldMk cId="1266741685" sldId="272"/>
            <ac:picMk id="11" creationId="{F615E62F-CBE0-0791-1A5B-A5E463EA5351}"/>
          </ac:picMkLst>
        </pc:picChg>
      </pc:sldChg>
      <pc:sldChg chg="delSp add del setBg delDesignElem">
        <pc:chgData name="Zhikun Huang" userId="f0c6e7fb-2ec8-4524-86a2-0624778c44df" providerId="ADAL" clId="{7D3236FE-46B1-4154-A016-4005E1D5DFDA}" dt="2023-02-02T09:27:11.684" v="407" actId="47"/>
        <pc:sldMkLst>
          <pc:docMk/>
          <pc:sldMk cId="3281416297" sldId="273"/>
        </pc:sldMkLst>
        <pc:spChg chg="del">
          <ac:chgData name="Zhikun Huang" userId="f0c6e7fb-2ec8-4524-86a2-0624778c44df" providerId="ADAL" clId="{7D3236FE-46B1-4154-A016-4005E1D5DFDA}" dt="2023-02-02T09:27:08.573" v="406"/>
          <ac:spMkLst>
            <pc:docMk/>
            <pc:sldMk cId="3281416297" sldId="273"/>
            <ac:spMk id="2055" creationId="{32AEEBC8-9D30-42EF-95F2-386C2653FBF0}"/>
          </ac:spMkLst>
        </pc:spChg>
        <pc:spChg chg="del">
          <ac:chgData name="Zhikun Huang" userId="f0c6e7fb-2ec8-4524-86a2-0624778c44df" providerId="ADAL" clId="{7D3236FE-46B1-4154-A016-4005E1D5DFDA}" dt="2023-02-02T09:27:08.573" v="406"/>
          <ac:spMkLst>
            <pc:docMk/>
            <pc:sldMk cId="3281416297" sldId="273"/>
            <ac:spMk id="2057" creationId="{2E92FA66-67D7-4CB4-94D3-E643A9AD4757}"/>
          </ac:spMkLst>
        </pc:spChg>
      </pc:sldChg>
      <pc:sldChg chg="addSp delSp modSp mod">
        <pc:chgData name="Zhikun Huang" userId="f0c6e7fb-2ec8-4524-86a2-0624778c44df" providerId="ADAL" clId="{7D3236FE-46B1-4154-A016-4005E1D5DFDA}" dt="2023-02-02T09:41:39.469" v="440" actId="20577"/>
        <pc:sldMkLst>
          <pc:docMk/>
          <pc:sldMk cId="4176607555" sldId="273"/>
        </pc:sldMkLst>
        <pc:spChg chg="mod">
          <ac:chgData name="Zhikun Huang" userId="f0c6e7fb-2ec8-4524-86a2-0624778c44df" providerId="ADAL" clId="{7D3236FE-46B1-4154-A016-4005E1D5DFDA}" dt="2023-02-02T09:27:50.973" v="425" actId="20577"/>
          <ac:spMkLst>
            <pc:docMk/>
            <pc:sldMk cId="4176607555" sldId="273"/>
            <ac:spMk id="3" creationId="{67BCC8E7-4077-0C93-39AA-725EEFF1C3C7}"/>
          </ac:spMkLst>
        </pc:spChg>
        <pc:spChg chg="del">
          <ac:chgData name="Zhikun Huang" userId="f0c6e7fb-2ec8-4524-86a2-0624778c44df" providerId="ADAL" clId="{7D3236FE-46B1-4154-A016-4005E1D5DFDA}" dt="2023-02-02T09:27:55.295" v="426" actId="478"/>
          <ac:spMkLst>
            <pc:docMk/>
            <pc:sldMk cId="4176607555" sldId="273"/>
            <ac:spMk id="4" creationId="{51FBE360-933E-3792-821B-9BB77FFD8BB5}"/>
          </ac:spMkLst>
        </pc:spChg>
        <pc:spChg chg="del">
          <ac:chgData name="Zhikun Huang" userId="f0c6e7fb-2ec8-4524-86a2-0624778c44df" providerId="ADAL" clId="{7D3236FE-46B1-4154-A016-4005E1D5DFDA}" dt="2023-02-02T09:27:55.295" v="426" actId="478"/>
          <ac:spMkLst>
            <pc:docMk/>
            <pc:sldMk cId="4176607555" sldId="273"/>
            <ac:spMk id="5" creationId="{B48C7B13-3AAA-E289-C357-5D2A60E7A2CE}"/>
          </ac:spMkLst>
        </pc:spChg>
        <pc:spChg chg="add mod">
          <ac:chgData name="Zhikun Huang" userId="f0c6e7fb-2ec8-4524-86a2-0624778c44df" providerId="ADAL" clId="{7D3236FE-46B1-4154-A016-4005E1D5DFDA}" dt="2023-02-02T09:41:39.469" v="440" actId="20577"/>
          <ac:spMkLst>
            <pc:docMk/>
            <pc:sldMk cId="4176607555" sldId="273"/>
            <ac:spMk id="10" creationId="{5858B1A7-3767-E6DE-FF80-7BF05276A68F}"/>
          </ac:spMkLst>
        </pc:spChg>
        <pc:picChg chg="del">
          <ac:chgData name="Zhikun Huang" userId="f0c6e7fb-2ec8-4524-86a2-0624778c44df" providerId="ADAL" clId="{7D3236FE-46B1-4154-A016-4005E1D5DFDA}" dt="2023-02-02T09:27:55.295" v="426" actId="478"/>
          <ac:picMkLst>
            <pc:docMk/>
            <pc:sldMk cId="4176607555" sldId="273"/>
            <ac:picMk id="6" creationId="{EE047EFC-41DF-263D-436C-28D68B628C27}"/>
          </ac:picMkLst>
        </pc:picChg>
        <pc:picChg chg="del">
          <ac:chgData name="Zhikun Huang" userId="f0c6e7fb-2ec8-4524-86a2-0624778c44df" providerId="ADAL" clId="{7D3236FE-46B1-4154-A016-4005E1D5DFDA}" dt="2023-02-02T09:27:55.295" v="426" actId="478"/>
          <ac:picMkLst>
            <pc:docMk/>
            <pc:sldMk cId="4176607555" sldId="273"/>
            <ac:picMk id="7" creationId="{CEDC652F-23B7-1C5F-C1A1-14EED3FAF71B}"/>
          </ac:picMkLst>
        </pc:picChg>
        <pc:picChg chg="del">
          <ac:chgData name="Zhikun Huang" userId="f0c6e7fb-2ec8-4524-86a2-0624778c44df" providerId="ADAL" clId="{7D3236FE-46B1-4154-A016-4005E1D5DFDA}" dt="2023-02-02T09:27:55.295" v="426" actId="478"/>
          <ac:picMkLst>
            <pc:docMk/>
            <pc:sldMk cId="4176607555" sldId="273"/>
            <ac:picMk id="8" creationId="{3C8BF610-CDA8-2AA7-E117-5CAA90C1A5A6}"/>
          </ac:picMkLst>
        </pc:picChg>
        <pc:picChg chg="add mod">
          <ac:chgData name="Zhikun Huang" userId="f0c6e7fb-2ec8-4524-86a2-0624778c44df" providerId="ADAL" clId="{7D3236FE-46B1-4154-A016-4005E1D5DFDA}" dt="2023-02-02T09:28:19.057" v="432" actId="1076"/>
          <ac:picMkLst>
            <pc:docMk/>
            <pc:sldMk cId="4176607555" sldId="273"/>
            <ac:picMk id="9" creationId="{86723804-8729-5509-549D-DCBA3E22709C}"/>
          </ac:picMkLst>
        </pc:picChg>
      </pc:sldChg>
      <pc:sldChg chg="del">
        <pc:chgData name="Zhikun Huang" userId="f0c6e7fb-2ec8-4524-86a2-0624778c44df" providerId="ADAL" clId="{7D3236FE-46B1-4154-A016-4005E1D5DFDA}" dt="2023-02-02T09:43:09.863" v="441" actId="47"/>
        <pc:sldMkLst>
          <pc:docMk/>
          <pc:sldMk cId="1680128472" sldId="274"/>
        </pc:sldMkLst>
      </pc:sldChg>
      <pc:sldChg chg="addSp delSp modSp mod">
        <pc:chgData name="Zhikun Huang" userId="f0c6e7fb-2ec8-4524-86a2-0624778c44df" providerId="ADAL" clId="{7D3236FE-46B1-4154-A016-4005E1D5DFDA}" dt="2023-02-02T09:44:24.730" v="465" actId="1076"/>
        <pc:sldMkLst>
          <pc:docMk/>
          <pc:sldMk cId="3685134560" sldId="274"/>
        </pc:sldMkLst>
        <pc:spChg chg="mod">
          <ac:chgData name="Zhikun Huang" userId="f0c6e7fb-2ec8-4524-86a2-0624778c44df" providerId="ADAL" clId="{7D3236FE-46B1-4154-A016-4005E1D5DFDA}" dt="2023-02-02T09:43:25.843" v="442"/>
          <ac:spMkLst>
            <pc:docMk/>
            <pc:sldMk cId="3685134560" sldId="274"/>
            <ac:spMk id="3" creationId="{67BCC8E7-4077-0C93-39AA-725EEFF1C3C7}"/>
          </ac:spMkLst>
        </pc:spChg>
        <pc:spChg chg="add del mod">
          <ac:chgData name="Zhikun Huang" userId="f0c6e7fb-2ec8-4524-86a2-0624778c44df" providerId="ADAL" clId="{7D3236FE-46B1-4154-A016-4005E1D5DFDA}" dt="2023-02-02T09:43:44.113" v="446" actId="478"/>
          <ac:spMkLst>
            <pc:docMk/>
            <pc:sldMk cId="3685134560" sldId="274"/>
            <ac:spMk id="4" creationId="{8B017ED6-7A84-B959-4D8C-29AF7AE41740}"/>
          </ac:spMkLst>
        </pc:spChg>
        <pc:spChg chg="mod">
          <ac:chgData name="Zhikun Huang" userId="f0c6e7fb-2ec8-4524-86a2-0624778c44df" providerId="ADAL" clId="{7D3236FE-46B1-4154-A016-4005E1D5DFDA}" dt="2023-02-02T09:44:03.115" v="453" actId="20577"/>
          <ac:spMkLst>
            <pc:docMk/>
            <pc:sldMk cId="3685134560" sldId="274"/>
            <ac:spMk id="10" creationId="{5858B1A7-3767-E6DE-FF80-7BF05276A68F}"/>
          </ac:spMkLst>
        </pc:spChg>
        <pc:picChg chg="add mod">
          <ac:chgData name="Zhikun Huang" userId="f0c6e7fb-2ec8-4524-86a2-0624778c44df" providerId="ADAL" clId="{7D3236FE-46B1-4154-A016-4005E1D5DFDA}" dt="2023-02-02T09:44:24.730" v="465" actId="1076"/>
          <ac:picMkLst>
            <pc:docMk/>
            <pc:sldMk cId="3685134560" sldId="274"/>
            <ac:picMk id="5" creationId="{4DCAA86A-1E2F-5D0F-8A26-D4D8C7BAA56F}"/>
          </ac:picMkLst>
        </pc:picChg>
        <pc:picChg chg="add mod">
          <ac:chgData name="Zhikun Huang" userId="f0c6e7fb-2ec8-4524-86a2-0624778c44df" providerId="ADAL" clId="{7D3236FE-46B1-4154-A016-4005E1D5DFDA}" dt="2023-02-02T09:44:23.401" v="464" actId="1076"/>
          <ac:picMkLst>
            <pc:docMk/>
            <pc:sldMk cId="3685134560" sldId="274"/>
            <ac:picMk id="6" creationId="{9A3123DF-9BA9-B428-C653-F3810799C593}"/>
          </ac:picMkLst>
        </pc:picChg>
        <pc:picChg chg="del">
          <ac:chgData name="Zhikun Huang" userId="f0c6e7fb-2ec8-4524-86a2-0624778c44df" providerId="ADAL" clId="{7D3236FE-46B1-4154-A016-4005E1D5DFDA}" dt="2023-02-02T09:43:31.238" v="443" actId="478"/>
          <ac:picMkLst>
            <pc:docMk/>
            <pc:sldMk cId="3685134560" sldId="274"/>
            <ac:picMk id="9" creationId="{86723804-8729-5509-549D-DCBA3E22709C}"/>
          </ac:picMkLst>
        </pc:picChg>
      </pc:sldChg>
    </pc:docChg>
  </pc:docChgLst>
  <pc:docChgLst>
    <pc:chgData name="Zhikun Huang" userId="S::zhikunhuang@microsoft.com::f0c6e7fb-2ec8-4524-86a2-0624778c44df" providerId="AD" clId="Web-{8AE3C749-8890-1D70-8C1B-8B81B65328A0}"/>
    <pc:docChg chg="addSld delSld modSld sldOrd modSection">
      <pc:chgData name="Zhikun Huang" userId="S::zhikunhuang@microsoft.com::f0c6e7fb-2ec8-4524-86a2-0624778c44df" providerId="AD" clId="Web-{8AE3C749-8890-1D70-8C1B-8B81B65328A0}" dt="2023-04-05T03:28:38.231" v="431" actId="14100"/>
      <pc:docMkLst>
        <pc:docMk/>
      </pc:docMkLst>
      <pc:sldChg chg="modSp">
        <pc:chgData name="Zhikun Huang" userId="S::zhikunhuang@microsoft.com::f0c6e7fb-2ec8-4524-86a2-0624778c44df" providerId="AD" clId="Web-{8AE3C749-8890-1D70-8C1B-8B81B65328A0}" dt="2023-04-05T03:16:15.966" v="197" actId="20577"/>
        <pc:sldMkLst>
          <pc:docMk/>
          <pc:sldMk cId="2834157828" sldId="257"/>
        </pc:sldMkLst>
        <pc:spChg chg="mod">
          <ac:chgData name="Zhikun Huang" userId="S::zhikunhuang@microsoft.com::f0c6e7fb-2ec8-4524-86a2-0624778c44df" providerId="AD" clId="Web-{8AE3C749-8890-1D70-8C1B-8B81B65328A0}" dt="2023-04-05T03:16:15.966" v="197" actId="20577"/>
          <ac:spMkLst>
            <pc:docMk/>
            <pc:sldMk cId="2834157828" sldId="257"/>
            <ac:spMk id="3" creationId="{5A3331A0-5015-2FE3-BC75-685FD1E9BD66}"/>
          </ac:spMkLst>
        </pc:spChg>
      </pc:sldChg>
      <pc:sldChg chg="modSp">
        <pc:chgData name="Zhikun Huang" userId="S::zhikunhuang@microsoft.com::f0c6e7fb-2ec8-4524-86a2-0624778c44df" providerId="AD" clId="Web-{8AE3C749-8890-1D70-8C1B-8B81B65328A0}" dt="2023-04-05T03:22:14.817" v="316" actId="20577"/>
        <pc:sldMkLst>
          <pc:docMk/>
          <pc:sldMk cId="1166924977" sldId="258"/>
        </pc:sldMkLst>
        <pc:spChg chg="mod">
          <ac:chgData name="Zhikun Huang" userId="S::zhikunhuang@microsoft.com::f0c6e7fb-2ec8-4524-86a2-0624778c44df" providerId="AD" clId="Web-{8AE3C749-8890-1D70-8C1B-8B81B65328A0}" dt="2023-04-05T03:22:14.817" v="316" actId="20577"/>
          <ac:spMkLst>
            <pc:docMk/>
            <pc:sldMk cId="1166924977" sldId="258"/>
            <ac:spMk id="2" creationId="{577A0747-5F55-FCD9-E09F-2461F6AED001}"/>
          </ac:spMkLst>
        </pc:spChg>
      </pc:sldChg>
      <pc:sldChg chg="addSp modSp">
        <pc:chgData name="Zhikun Huang" userId="S::zhikunhuang@microsoft.com::f0c6e7fb-2ec8-4524-86a2-0624778c44df" providerId="AD" clId="Web-{8AE3C749-8890-1D70-8C1B-8B81B65328A0}" dt="2023-04-05T02:55:19.645" v="34" actId="14100"/>
        <pc:sldMkLst>
          <pc:docMk/>
          <pc:sldMk cId="1267587605" sldId="295"/>
        </pc:sldMkLst>
        <pc:picChg chg="add mod">
          <ac:chgData name="Zhikun Huang" userId="S::zhikunhuang@microsoft.com::f0c6e7fb-2ec8-4524-86a2-0624778c44df" providerId="AD" clId="Web-{8AE3C749-8890-1D70-8C1B-8B81B65328A0}" dt="2023-04-05T02:50:14.248" v="13" actId="1076"/>
          <ac:picMkLst>
            <pc:docMk/>
            <pc:sldMk cId="1267587605" sldId="295"/>
            <ac:picMk id="3" creationId="{12370093-9BB0-A9B0-2401-6A8A473B3E28}"/>
          </ac:picMkLst>
        </pc:picChg>
        <pc:picChg chg="mod">
          <ac:chgData name="Zhikun Huang" userId="S::zhikunhuang@microsoft.com::f0c6e7fb-2ec8-4524-86a2-0624778c44df" providerId="AD" clId="Web-{8AE3C749-8890-1D70-8C1B-8B81B65328A0}" dt="2023-04-05T02:50:27.217" v="16" actId="1076"/>
          <ac:picMkLst>
            <pc:docMk/>
            <pc:sldMk cId="1267587605" sldId="295"/>
            <ac:picMk id="4" creationId="{16BBA2E2-D9EC-1287-B4A8-529CCE8965B5}"/>
          </ac:picMkLst>
        </pc:picChg>
        <pc:picChg chg="mod">
          <ac:chgData name="Zhikun Huang" userId="S::zhikunhuang@microsoft.com::f0c6e7fb-2ec8-4524-86a2-0624778c44df" providerId="AD" clId="Web-{8AE3C749-8890-1D70-8C1B-8B81B65328A0}" dt="2023-04-05T02:50:27.233" v="17" actId="1076"/>
          <ac:picMkLst>
            <pc:docMk/>
            <pc:sldMk cId="1267587605" sldId="295"/>
            <ac:picMk id="5" creationId="{3FC313D2-80F4-B1E9-D4E9-76C4F2DBF8FD}"/>
          </ac:picMkLst>
        </pc:picChg>
        <pc:picChg chg="add mod">
          <ac:chgData name="Zhikun Huang" userId="S::zhikunhuang@microsoft.com::f0c6e7fb-2ec8-4524-86a2-0624778c44df" providerId="AD" clId="Web-{8AE3C749-8890-1D70-8C1B-8B81B65328A0}" dt="2023-04-05T02:55:19.645" v="34" actId="14100"/>
          <ac:picMkLst>
            <pc:docMk/>
            <pc:sldMk cId="1267587605" sldId="295"/>
            <ac:picMk id="6" creationId="{BBF16682-F579-D91F-FD60-E6A238C9BEB8}"/>
          </ac:picMkLst>
        </pc:picChg>
      </pc:sldChg>
      <pc:sldChg chg="addSp delSp modSp">
        <pc:chgData name="Zhikun Huang" userId="S::zhikunhuang@microsoft.com::f0c6e7fb-2ec8-4524-86a2-0624778c44df" providerId="AD" clId="Web-{8AE3C749-8890-1D70-8C1B-8B81B65328A0}" dt="2023-04-05T03:14:28.292" v="162" actId="1076"/>
        <pc:sldMkLst>
          <pc:docMk/>
          <pc:sldMk cId="1899108781" sldId="297"/>
        </pc:sldMkLst>
        <pc:spChg chg="del mod">
          <ac:chgData name="Zhikun Huang" userId="S::zhikunhuang@microsoft.com::f0c6e7fb-2ec8-4524-86a2-0624778c44df" providerId="AD" clId="Web-{8AE3C749-8890-1D70-8C1B-8B81B65328A0}" dt="2023-04-05T02:53:57.456" v="28"/>
          <ac:spMkLst>
            <pc:docMk/>
            <pc:sldMk cId="1899108781" sldId="297"/>
            <ac:spMk id="2" creationId="{FFE3D66A-077E-93D8-4283-86E807E80961}"/>
          </ac:spMkLst>
        </pc:spChg>
        <pc:spChg chg="add del mod">
          <ac:chgData name="Zhikun Huang" userId="S::zhikunhuang@microsoft.com::f0c6e7fb-2ec8-4524-86a2-0624778c44df" providerId="AD" clId="Web-{8AE3C749-8890-1D70-8C1B-8B81B65328A0}" dt="2023-04-05T02:57:51.210" v="41"/>
          <ac:spMkLst>
            <pc:docMk/>
            <pc:sldMk cId="1899108781" sldId="297"/>
            <ac:spMk id="4" creationId="{6CAD13AC-F016-E6DB-1AC4-C6D48DAD7501}"/>
          </ac:spMkLst>
        </pc:spChg>
        <pc:spChg chg="add del mod">
          <ac:chgData name="Zhikun Huang" userId="S::zhikunhuang@microsoft.com::f0c6e7fb-2ec8-4524-86a2-0624778c44df" providerId="AD" clId="Web-{8AE3C749-8890-1D70-8C1B-8B81B65328A0}" dt="2023-04-05T02:58:01.929" v="46"/>
          <ac:spMkLst>
            <pc:docMk/>
            <pc:sldMk cId="1899108781" sldId="297"/>
            <ac:spMk id="7" creationId="{790A8F80-75BC-64F3-6AF0-BFF635F83C0D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3:42.932" v="161" actId="1076"/>
          <ac:spMkLst>
            <pc:docMk/>
            <pc:sldMk cId="1899108781" sldId="297"/>
            <ac:spMk id="10" creationId="{501D4199-52D0-AD7A-5F18-C0C3ABCCC739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1:47.977" v="131" actId="1076"/>
          <ac:spMkLst>
            <pc:docMk/>
            <pc:sldMk cId="1899108781" sldId="297"/>
            <ac:spMk id="12" creationId="{75D4CFD4-79CB-71A3-2609-5DBA12FED74F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2:45.384" v="152" actId="20577"/>
          <ac:spMkLst>
            <pc:docMk/>
            <pc:sldMk cId="1899108781" sldId="297"/>
            <ac:spMk id="13" creationId="{98271F43-2B21-6BC4-013D-F1F5F1A7A0CB}"/>
          </ac:spMkLst>
        </pc:spChg>
        <pc:picChg chg="add del mod">
          <ac:chgData name="Zhikun Huang" userId="S::zhikunhuang@microsoft.com::f0c6e7fb-2ec8-4524-86a2-0624778c44df" providerId="AD" clId="Web-{8AE3C749-8890-1D70-8C1B-8B81B65328A0}" dt="2023-04-05T02:58:35.039" v="48"/>
          <ac:picMkLst>
            <pc:docMk/>
            <pc:sldMk cId="1899108781" sldId="297"/>
            <ac:picMk id="5" creationId="{140CCAC3-DB1C-F88F-F0AF-DE092B20615F}"/>
          </ac:picMkLst>
        </pc:picChg>
        <pc:picChg chg="add mod">
          <ac:chgData name="Zhikun Huang" userId="S::zhikunhuang@microsoft.com::f0c6e7fb-2ec8-4524-86a2-0624778c44df" providerId="AD" clId="Web-{8AE3C749-8890-1D70-8C1B-8B81B65328A0}" dt="2023-04-05T03:14:28.292" v="162" actId="1076"/>
          <ac:picMkLst>
            <pc:docMk/>
            <pc:sldMk cId="1899108781" sldId="297"/>
            <ac:picMk id="8" creationId="{F19FA02A-D8D8-927D-B286-B22A9754ABC4}"/>
          </ac:picMkLst>
        </pc:picChg>
      </pc:sldChg>
      <pc:sldChg chg="addSp delSp modSp">
        <pc:chgData name="Zhikun Huang" userId="S::zhikunhuang@microsoft.com::f0c6e7fb-2ec8-4524-86a2-0624778c44df" providerId="AD" clId="Web-{8AE3C749-8890-1D70-8C1B-8B81B65328A0}" dt="2023-04-05T03:20:07.689" v="262" actId="1076"/>
        <pc:sldMkLst>
          <pc:docMk/>
          <pc:sldMk cId="1407544219" sldId="298"/>
        </pc:sldMkLst>
        <pc:spChg chg="del">
          <ac:chgData name="Zhikun Huang" userId="S::zhikunhuang@microsoft.com::f0c6e7fb-2ec8-4524-86a2-0624778c44df" providerId="AD" clId="Web-{8AE3C749-8890-1D70-8C1B-8B81B65328A0}" dt="2023-04-05T03:17:03.201" v="198"/>
          <ac:spMkLst>
            <pc:docMk/>
            <pc:sldMk cId="1407544219" sldId="298"/>
            <ac:spMk id="2" creationId="{FFE3D66A-077E-93D8-4283-86E807E80961}"/>
          </ac:spMkLst>
        </pc:spChg>
        <pc:spChg chg="add del mod">
          <ac:chgData name="Zhikun Huang" userId="S::zhikunhuang@microsoft.com::f0c6e7fb-2ec8-4524-86a2-0624778c44df" providerId="AD" clId="Web-{8AE3C749-8890-1D70-8C1B-8B81B65328A0}" dt="2023-04-05T03:18:30.172" v="200"/>
          <ac:spMkLst>
            <pc:docMk/>
            <pc:sldMk cId="1407544219" sldId="298"/>
            <ac:spMk id="4" creationId="{FCE373E0-CEC6-8BF2-0737-1FCAFA939531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313" v="201" actId="1076"/>
          <ac:spMkLst>
            <pc:docMk/>
            <pc:sldMk cId="1407544219" sldId="298"/>
            <ac:spMk id="5" creationId="{AFF47662-83FF-236E-20E2-F16F35767A01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313" v="202" actId="1076"/>
          <ac:spMkLst>
            <pc:docMk/>
            <pc:sldMk cId="1407544219" sldId="298"/>
            <ac:spMk id="6" creationId="{0A9A16FF-828B-56BC-2734-4B29948B88C9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344" v="205" actId="1076"/>
          <ac:spMkLst>
            <pc:docMk/>
            <pc:sldMk cId="1407544219" sldId="298"/>
            <ac:spMk id="9" creationId="{AA32A0D8-62EE-A8EA-F256-3A2EB556E4FF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360" v="206" actId="1076"/>
          <ac:spMkLst>
            <pc:docMk/>
            <pc:sldMk cId="1407544219" sldId="298"/>
            <ac:spMk id="10" creationId="{72235A92-8088-B4BE-0F6F-89D4F632130B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391" v="210" actId="1076"/>
          <ac:spMkLst>
            <pc:docMk/>
            <pc:sldMk cId="1407544219" sldId="298"/>
            <ac:spMk id="14" creationId="{34AF3B14-C3D8-5DF2-86CC-F2013AB682F6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407" v="211" actId="1076"/>
          <ac:spMkLst>
            <pc:docMk/>
            <pc:sldMk cId="1407544219" sldId="298"/>
            <ac:spMk id="15" creationId="{F6D8DF78-5330-7182-1C0C-1670464D7C5E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422" v="213" actId="1076"/>
          <ac:spMkLst>
            <pc:docMk/>
            <pc:sldMk cId="1407544219" sldId="298"/>
            <ac:spMk id="17" creationId="{07D4D42A-17AD-738E-3C2B-8919D56BBC42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438" v="215" actId="1076"/>
          <ac:spMkLst>
            <pc:docMk/>
            <pc:sldMk cId="1407544219" sldId="298"/>
            <ac:spMk id="19" creationId="{C278408D-8F69-AA6F-30CD-F5DCC8EE4AE0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453" v="216" actId="1076"/>
          <ac:spMkLst>
            <pc:docMk/>
            <pc:sldMk cId="1407544219" sldId="298"/>
            <ac:spMk id="20" creationId="{833011C6-886E-539A-9157-A26ACA2935D4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469" v="217" actId="1076"/>
          <ac:spMkLst>
            <pc:docMk/>
            <pc:sldMk cId="1407544219" sldId="298"/>
            <ac:spMk id="21" creationId="{9830BBC7-5F83-6046-AD2B-BA2026243B05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469" v="218" actId="1076"/>
          <ac:spMkLst>
            <pc:docMk/>
            <pc:sldMk cId="1407544219" sldId="298"/>
            <ac:spMk id="22" creationId="{025E65A1-C750-4113-89D8-D63A4D28581C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18:42.500" v="221" actId="1076"/>
          <ac:spMkLst>
            <pc:docMk/>
            <pc:sldMk cId="1407544219" sldId="298"/>
            <ac:spMk id="25" creationId="{B15FBF02-4D49-A328-D146-CCF23172DAD2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20:07.689" v="262" actId="1076"/>
          <ac:spMkLst>
            <pc:docMk/>
            <pc:sldMk cId="1407544219" sldId="298"/>
            <ac:spMk id="27" creationId="{11A0E3BD-C075-27F0-42F3-42EF4890A0B6}"/>
          </ac:spMkLst>
        </pc:spChg>
        <pc:picChg chg="add mod">
          <ac:chgData name="Zhikun Huang" userId="S::zhikunhuang@microsoft.com::f0c6e7fb-2ec8-4524-86a2-0624778c44df" providerId="AD" clId="Web-{8AE3C749-8890-1D70-8C1B-8B81B65328A0}" dt="2023-04-05T03:18:42.328" v="204" actId="1076"/>
          <ac:picMkLst>
            <pc:docMk/>
            <pc:sldMk cId="1407544219" sldId="298"/>
            <ac:picMk id="8" creationId="{163BCAF6-66C4-BFCA-16A8-A69E491A6EF4}"/>
          </ac:picMkLst>
        </pc:picChg>
        <pc:picChg chg="add mod">
          <ac:chgData name="Zhikun Huang" userId="S::zhikunhuang@microsoft.com::f0c6e7fb-2ec8-4524-86a2-0624778c44df" providerId="AD" clId="Web-{8AE3C749-8890-1D70-8C1B-8B81B65328A0}" dt="2023-04-05T03:18:42.375" v="208" actId="1076"/>
          <ac:picMkLst>
            <pc:docMk/>
            <pc:sldMk cId="1407544219" sldId="298"/>
            <ac:picMk id="12" creationId="{1C7D0199-70EA-8D8F-7AB2-EE6F490479B1}"/>
          </ac:picMkLst>
        </pc:picChg>
        <pc:cxnChg chg="add mod">
          <ac:chgData name="Zhikun Huang" userId="S::zhikunhuang@microsoft.com::f0c6e7fb-2ec8-4524-86a2-0624778c44df" providerId="AD" clId="Web-{8AE3C749-8890-1D70-8C1B-8B81B65328A0}" dt="2023-04-05T03:18:42.328" v="203" actId="1076"/>
          <ac:cxnSpMkLst>
            <pc:docMk/>
            <pc:sldMk cId="1407544219" sldId="298"/>
            <ac:cxnSpMk id="7" creationId="{BAFABE8D-70AB-7B61-C996-CDC818DF74BC}"/>
          </ac:cxnSpMkLst>
        </pc:cxnChg>
        <pc:cxnChg chg="add mod">
          <ac:chgData name="Zhikun Huang" userId="S::zhikunhuang@microsoft.com::f0c6e7fb-2ec8-4524-86a2-0624778c44df" providerId="AD" clId="Web-{8AE3C749-8890-1D70-8C1B-8B81B65328A0}" dt="2023-04-05T03:18:42.360" v="207" actId="1076"/>
          <ac:cxnSpMkLst>
            <pc:docMk/>
            <pc:sldMk cId="1407544219" sldId="298"/>
            <ac:cxnSpMk id="11" creationId="{9F26C23B-DE5A-B33A-3561-2D2D2884C1A0}"/>
          </ac:cxnSpMkLst>
        </pc:cxnChg>
        <pc:cxnChg chg="add mod">
          <ac:chgData name="Zhikun Huang" userId="S::zhikunhuang@microsoft.com::f0c6e7fb-2ec8-4524-86a2-0624778c44df" providerId="AD" clId="Web-{8AE3C749-8890-1D70-8C1B-8B81B65328A0}" dt="2023-04-05T03:18:42.375" v="209" actId="1076"/>
          <ac:cxnSpMkLst>
            <pc:docMk/>
            <pc:sldMk cId="1407544219" sldId="298"/>
            <ac:cxnSpMk id="13" creationId="{1533FE60-1AF8-B0B2-6172-AD9CF14A60CF}"/>
          </ac:cxnSpMkLst>
        </pc:cxnChg>
        <pc:cxnChg chg="add mod">
          <ac:chgData name="Zhikun Huang" userId="S::zhikunhuang@microsoft.com::f0c6e7fb-2ec8-4524-86a2-0624778c44df" providerId="AD" clId="Web-{8AE3C749-8890-1D70-8C1B-8B81B65328A0}" dt="2023-04-05T03:18:42.407" v="212" actId="1076"/>
          <ac:cxnSpMkLst>
            <pc:docMk/>
            <pc:sldMk cId="1407544219" sldId="298"/>
            <ac:cxnSpMk id="16" creationId="{F5381BA6-5010-3B98-F6DE-009D322D89B7}"/>
          </ac:cxnSpMkLst>
        </pc:cxnChg>
        <pc:cxnChg chg="add mod">
          <ac:chgData name="Zhikun Huang" userId="S::zhikunhuang@microsoft.com::f0c6e7fb-2ec8-4524-86a2-0624778c44df" providerId="AD" clId="Web-{8AE3C749-8890-1D70-8C1B-8B81B65328A0}" dt="2023-04-05T03:18:42.438" v="214" actId="1076"/>
          <ac:cxnSpMkLst>
            <pc:docMk/>
            <pc:sldMk cId="1407544219" sldId="298"/>
            <ac:cxnSpMk id="18" creationId="{6CDCA19C-2571-25A4-5DB4-5FEA40737C8E}"/>
          </ac:cxnSpMkLst>
        </pc:cxnChg>
        <pc:cxnChg chg="add mod">
          <ac:chgData name="Zhikun Huang" userId="S::zhikunhuang@microsoft.com::f0c6e7fb-2ec8-4524-86a2-0624778c44df" providerId="AD" clId="Web-{8AE3C749-8890-1D70-8C1B-8B81B65328A0}" dt="2023-04-05T03:18:42.485" v="219" actId="1076"/>
          <ac:cxnSpMkLst>
            <pc:docMk/>
            <pc:sldMk cId="1407544219" sldId="298"/>
            <ac:cxnSpMk id="23" creationId="{33A94222-3A13-8418-A104-4AC55C57A177}"/>
          </ac:cxnSpMkLst>
        </pc:cxnChg>
        <pc:cxnChg chg="add mod">
          <ac:chgData name="Zhikun Huang" userId="S::zhikunhuang@microsoft.com::f0c6e7fb-2ec8-4524-86a2-0624778c44df" providerId="AD" clId="Web-{8AE3C749-8890-1D70-8C1B-8B81B65328A0}" dt="2023-04-05T03:18:42.485" v="220" actId="1076"/>
          <ac:cxnSpMkLst>
            <pc:docMk/>
            <pc:sldMk cId="1407544219" sldId="298"/>
            <ac:cxnSpMk id="24" creationId="{C1E4CDAF-22DA-5750-9977-E7FA1A087F16}"/>
          </ac:cxnSpMkLst>
        </pc:cxnChg>
      </pc:sldChg>
      <pc:sldChg chg="del">
        <pc:chgData name="Zhikun Huang" userId="S::zhikunhuang@microsoft.com::f0c6e7fb-2ec8-4524-86a2-0624778c44df" providerId="AD" clId="Web-{8AE3C749-8890-1D70-8C1B-8B81B65328A0}" dt="2023-04-05T03:20:21.783" v="263"/>
        <pc:sldMkLst>
          <pc:docMk/>
          <pc:sldMk cId="428277815" sldId="299"/>
        </pc:sldMkLst>
      </pc:sldChg>
      <pc:sldChg chg="addSp delSp modSp add replId">
        <pc:chgData name="Zhikun Huang" userId="S::zhikunhuang@microsoft.com::f0c6e7fb-2ec8-4524-86a2-0624778c44df" providerId="AD" clId="Web-{8AE3C749-8890-1D70-8C1B-8B81B65328A0}" dt="2023-04-05T03:23:17.568" v="341" actId="20577"/>
        <pc:sldMkLst>
          <pc:docMk/>
          <pc:sldMk cId="1488276610" sldId="299"/>
        </pc:sldMkLst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2" creationId="{A29D0474-F1D5-8D8C-5564-4770DD23C0F7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3" creationId="{2221F4EF-2247-8E83-7D15-412900C75B01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4" creationId="{39D3DB24-7503-DCEA-7C56-E444DE4DBD29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28.971" v="284"/>
          <ac:spMkLst>
            <pc:docMk/>
            <pc:sldMk cId="1488276610" sldId="299"/>
            <ac:spMk id="5" creationId="{AFF47662-83FF-236E-20E2-F16F35767A01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28.971" v="283"/>
          <ac:spMkLst>
            <pc:docMk/>
            <pc:sldMk cId="1488276610" sldId="299"/>
            <ac:spMk id="6" creationId="{0A9A16FF-828B-56BC-2734-4B29948B88C9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28.971" v="280"/>
          <ac:spMkLst>
            <pc:docMk/>
            <pc:sldMk cId="1488276610" sldId="299"/>
            <ac:spMk id="9" creationId="{AA32A0D8-62EE-A8EA-F256-3A2EB556E4FF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28.971" v="279"/>
          <ac:spMkLst>
            <pc:docMk/>
            <pc:sldMk cId="1488276610" sldId="299"/>
            <ac:spMk id="10" creationId="{72235A92-8088-B4BE-0F6F-89D4F632130B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28.971" v="275"/>
          <ac:spMkLst>
            <pc:docMk/>
            <pc:sldMk cId="1488276610" sldId="299"/>
            <ac:spMk id="14" creationId="{34AF3B14-C3D8-5DF2-86CC-F2013AB682F6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30.143" v="285"/>
          <ac:spMkLst>
            <pc:docMk/>
            <pc:sldMk cId="1488276610" sldId="299"/>
            <ac:spMk id="15" creationId="{F6D8DF78-5330-7182-1C0C-1670464D7C5E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28.971" v="273"/>
          <ac:spMkLst>
            <pc:docMk/>
            <pc:sldMk cId="1488276610" sldId="299"/>
            <ac:spMk id="17" creationId="{07D4D42A-17AD-738E-3C2B-8919D56BBC42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28.971" v="271"/>
          <ac:spMkLst>
            <pc:docMk/>
            <pc:sldMk cId="1488276610" sldId="299"/>
            <ac:spMk id="19" creationId="{C278408D-8F69-AA6F-30CD-F5DCC8EE4AE0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28.971" v="270"/>
          <ac:spMkLst>
            <pc:docMk/>
            <pc:sldMk cId="1488276610" sldId="299"/>
            <ac:spMk id="20" creationId="{833011C6-886E-539A-9157-A26ACA2935D4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28.971" v="269"/>
          <ac:spMkLst>
            <pc:docMk/>
            <pc:sldMk cId="1488276610" sldId="299"/>
            <ac:spMk id="21" creationId="{9830BBC7-5F83-6046-AD2B-BA2026243B05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28.971" v="268"/>
          <ac:spMkLst>
            <pc:docMk/>
            <pc:sldMk cId="1488276610" sldId="299"/>
            <ac:spMk id="22" creationId="{025E65A1-C750-4113-89D8-D63A4D28581C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0:28.971" v="265"/>
          <ac:spMkLst>
            <pc:docMk/>
            <pc:sldMk cId="1488276610" sldId="299"/>
            <ac:spMk id="25" creationId="{B15FBF02-4D49-A328-D146-CCF23172DAD2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26" creationId="{0993C25C-E1C4-255F-6232-CD56A8A24370}"/>
          </ac:spMkLst>
        </pc:spChg>
        <pc:spChg chg="mod">
          <ac:chgData name="Zhikun Huang" userId="S::zhikunhuang@microsoft.com::f0c6e7fb-2ec8-4524-86a2-0624778c44df" providerId="AD" clId="Web-{8AE3C749-8890-1D70-8C1B-8B81B65328A0}" dt="2023-04-05T03:23:17.568" v="341" actId="20577"/>
          <ac:spMkLst>
            <pc:docMk/>
            <pc:sldMk cId="1488276610" sldId="299"/>
            <ac:spMk id="27" creationId="{11A0E3BD-C075-27F0-42F3-42EF4890A0B6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28" creationId="{3E93806F-EA2C-1719-7B16-077A0B2012A9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29" creationId="{276EC313-9650-8475-607D-B7B6B25F8355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30" creationId="{523EA451-544D-1ED8-EBE5-A65AB7264C03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31" creationId="{23F292CC-D9EC-642D-E233-B4ADB5BF92C4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32" creationId="{23BB8C3B-66C8-DABB-D716-CACC8BE8A723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33" creationId="{840DD874-FA9C-D2EC-451C-006A33239700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34" creationId="{93A8C90A-FCDD-1EAA-DD3C-10BC8C3CE17F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35" creationId="{33AB14F2-C067-2E65-9F5E-66480452624C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36" creationId="{FEE3ADC7-6449-64F6-2045-CEA304038FEB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37" creationId="{B903172E-F969-57E2-D3FE-C1761D01293E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38" creationId="{0EA9E858-D120-319C-D881-265D2A231966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39" creationId="{0F126955-1D39-A962-CC09-53887A3E06FF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40" creationId="{E4160C94-D7AF-6F0B-BCD2-7997A425A76A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41" creationId="{63B85741-16E0-B71C-91B2-92EEB85CBEA1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44" creationId="{731B5BE5-3E02-7015-4893-0D3A33F29C2D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45" creationId="{EF793CC9-C231-BBC2-4D12-43CC899AFD80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46" creationId="{7FC5BD95-B31B-3636-1BC5-3641588DFB5B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47" creationId="{CE1B1069-9149-08EE-2A2D-1A89237A06AE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48" creationId="{4B3BABDF-C8E7-8A28-518C-2878B7AB566B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49" creationId="{075B9852-3BEC-8B75-F030-B12A1210F2AD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50" creationId="{CCE8728E-C4BE-2565-E1F1-A762F190CB72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51" creationId="{C194315C-7563-9AB6-F745-6F7AF0F484A3}"/>
          </ac:spMkLst>
        </pc:spChg>
        <pc:spChg chg="add">
          <ac:chgData name="Zhikun Huang" userId="S::zhikunhuang@microsoft.com::f0c6e7fb-2ec8-4524-86a2-0624778c44df" providerId="AD" clId="Web-{8AE3C749-8890-1D70-8C1B-8B81B65328A0}" dt="2023-04-05T03:21:07.097" v="315"/>
          <ac:spMkLst>
            <pc:docMk/>
            <pc:sldMk cId="1488276610" sldId="299"/>
            <ac:spMk id="52" creationId="{8E914B26-833D-A89C-8EE7-EC27FFF6DD8E}"/>
          </ac:spMkLst>
        </pc:spChg>
        <pc:picChg chg="del">
          <ac:chgData name="Zhikun Huang" userId="S::zhikunhuang@microsoft.com::f0c6e7fb-2ec8-4524-86a2-0624778c44df" providerId="AD" clId="Web-{8AE3C749-8890-1D70-8C1B-8B81B65328A0}" dt="2023-04-05T03:20:28.971" v="281"/>
          <ac:picMkLst>
            <pc:docMk/>
            <pc:sldMk cId="1488276610" sldId="299"/>
            <ac:picMk id="8" creationId="{163BCAF6-66C4-BFCA-16A8-A69E491A6EF4}"/>
          </ac:picMkLst>
        </pc:picChg>
        <pc:picChg chg="del">
          <ac:chgData name="Zhikun Huang" userId="S::zhikunhuang@microsoft.com::f0c6e7fb-2ec8-4524-86a2-0624778c44df" providerId="AD" clId="Web-{8AE3C749-8890-1D70-8C1B-8B81B65328A0}" dt="2023-04-05T03:20:28.971" v="277"/>
          <ac:picMkLst>
            <pc:docMk/>
            <pc:sldMk cId="1488276610" sldId="299"/>
            <ac:picMk id="12" creationId="{1C7D0199-70EA-8D8F-7AB2-EE6F490479B1}"/>
          </ac:picMkLst>
        </pc:picChg>
        <pc:picChg chg="add">
          <ac:chgData name="Zhikun Huang" userId="S::zhikunhuang@microsoft.com::f0c6e7fb-2ec8-4524-86a2-0624778c44df" providerId="AD" clId="Web-{8AE3C749-8890-1D70-8C1B-8B81B65328A0}" dt="2023-04-05T03:21:07.097" v="315"/>
          <ac:picMkLst>
            <pc:docMk/>
            <pc:sldMk cId="1488276610" sldId="299"/>
            <ac:picMk id="53" creationId="{BEFABDD5-637A-323E-4A4C-410E8FB79F34}"/>
          </ac:picMkLst>
        </pc:picChg>
        <pc:cxnChg chg="del">
          <ac:chgData name="Zhikun Huang" userId="S::zhikunhuang@microsoft.com::f0c6e7fb-2ec8-4524-86a2-0624778c44df" providerId="AD" clId="Web-{8AE3C749-8890-1D70-8C1B-8B81B65328A0}" dt="2023-04-05T03:20:28.971" v="282"/>
          <ac:cxnSpMkLst>
            <pc:docMk/>
            <pc:sldMk cId="1488276610" sldId="299"/>
            <ac:cxnSpMk id="7" creationId="{BAFABE8D-70AB-7B61-C996-CDC818DF74BC}"/>
          </ac:cxnSpMkLst>
        </pc:cxnChg>
        <pc:cxnChg chg="del">
          <ac:chgData name="Zhikun Huang" userId="S::zhikunhuang@microsoft.com::f0c6e7fb-2ec8-4524-86a2-0624778c44df" providerId="AD" clId="Web-{8AE3C749-8890-1D70-8C1B-8B81B65328A0}" dt="2023-04-05T03:20:28.971" v="278"/>
          <ac:cxnSpMkLst>
            <pc:docMk/>
            <pc:sldMk cId="1488276610" sldId="299"/>
            <ac:cxnSpMk id="11" creationId="{9F26C23B-DE5A-B33A-3561-2D2D2884C1A0}"/>
          </ac:cxnSpMkLst>
        </pc:cxnChg>
        <pc:cxnChg chg="del">
          <ac:chgData name="Zhikun Huang" userId="S::zhikunhuang@microsoft.com::f0c6e7fb-2ec8-4524-86a2-0624778c44df" providerId="AD" clId="Web-{8AE3C749-8890-1D70-8C1B-8B81B65328A0}" dt="2023-04-05T03:20:28.971" v="276"/>
          <ac:cxnSpMkLst>
            <pc:docMk/>
            <pc:sldMk cId="1488276610" sldId="299"/>
            <ac:cxnSpMk id="13" creationId="{1533FE60-1AF8-B0B2-6172-AD9CF14A60CF}"/>
          </ac:cxnSpMkLst>
        </pc:cxnChg>
        <pc:cxnChg chg="del">
          <ac:chgData name="Zhikun Huang" userId="S::zhikunhuang@microsoft.com::f0c6e7fb-2ec8-4524-86a2-0624778c44df" providerId="AD" clId="Web-{8AE3C749-8890-1D70-8C1B-8B81B65328A0}" dt="2023-04-05T03:20:28.971" v="274"/>
          <ac:cxnSpMkLst>
            <pc:docMk/>
            <pc:sldMk cId="1488276610" sldId="299"/>
            <ac:cxnSpMk id="16" creationId="{F5381BA6-5010-3B98-F6DE-009D322D89B7}"/>
          </ac:cxnSpMkLst>
        </pc:cxnChg>
        <pc:cxnChg chg="del">
          <ac:chgData name="Zhikun Huang" userId="S::zhikunhuang@microsoft.com::f0c6e7fb-2ec8-4524-86a2-0624778c44df" providerId="AD" clId="Web-{8AE3C749-8890-1D70-8C1B-8B81B65328A0}" dt="2023-04-05T03:20:28.971" v="272"/>
          <ac:cxnSpMkLst>
            <pc:docMk/>
            <pc:sldMk cId="1488276610" sldId="299"/>
            <ac:cxnSpMk id="18" creationId="{6CDCA19C-2571-25A4-5DB4-5FEA40737C8E}"/>
          </ac:cxnSpMkLst>
        </pc:cxnChg>
        <pc:cxnChg chg="del">
          <ac:chgData name="Zhikun Huang" userId="S::zhikunhuang@microsoft.com::f0c6e7fb-2ec8-4524-86a2-0624778c44df" providerId="AD" clId="Web-{8AE3C749-8890-1D70-8C1B-8B81B65328A0}" dt="2023-04-05T03:20:28.971" v="267"/>
          <ac:cxnSpMkLst>
            <pc:docMk/>
            <pc:sldMk cId="1488276610" sldId="299"/>
            <ac:cxnSpMk id="23" creationId="{33A94222-3A13-8418-A104-4AC55C57A177}"/>
          </ac:cxnSpMkLst>
        </pc:cxnChg>
        <pc:cxnChg chg="del">
          <ac:chgData name="Zhikun Huang" userId="S::zhikunhuang@microsoft.com::f0c6e7fb-2ec8-4524-86a2-0624778c44df" providerId="AD" clId="Web-{8AE3C749-8890-1D70-8C1B-8B81B65328A0}" dt="2023-04-05T03:20:28.971" v="266"/>
          <ac:cxnSpMkLst>
            <pc:docMk/>
            <pc:sldMk cId="1488276610" sldId="299"/>
            <ac:cxnSpMk id="24" creationId="{C1E4CDAF-22DA-5750-9977-E7FA1A087F16}"/>
          </ac:cxnSpMkLst>
        </pc:cxnChg>
        <pc:cxnChg chg="add">
          <ac:chgData name="Zhikun Huang" userId="S::zhikunhuang@microsoft.com::f0c6e7fb-2ec8-4524-86a2-0624778c44df" providerId="AD" clId="Web-{8AE3C749-8890-1D70-8C1B-8B81B65328A0}" dt="2023-04-05T03:21:07.097" v="315"/>
          <ac:cxnSpMkLst>
            <pc:docMk/>
            <pc:sldMk cId="1488276610" sldId="299"/>
            <ac:cxnSpMk id="42" creationId="{54856164-6E94-CACD-3206-9B514AA8591C}"/>
          </ac:cxnSpMkLst>
        </pc:cxnChg>
        <pc:cxnChg chg="add">
          <ac:chgData name="Zhikun Huang" userId="S::zhikunhuang@microsoft.com::f0c6e7fb-2ec8-4524-86a2-0624778c44df" providerId="AD" clId="Web-{8AE3C749-8890-1D70-8C1B-8B81B65328A0}" dt="2023-04-05T03:21:07.097" v="315"/>
          <ac:cxnSpMkLst>
            <pc:docMk/>
            <pc:sldMk cId="1488276610" sldId="299"/>
            <ac:cxnSpMk id="43" creationId="{564B1B0A-C77E-49C6-6E5D-260E89E16A87}"/>
          </ac:cxnSpMkLst>
        </pc:cxnChg>
      </pc:sldChg>
      <pc:sldChg chg="add del replId">
        <pc:chgData name="Zhikun Huang" userId="S::zhikunhuang@microsoft.com::f0c6e7fb-2ec8-4524-86a2-0624778c44df" providerId="AD" clId="Web-{8AE3C749-8890-1D70-8C1B-8B81B65328A0}" dt="2023-04-05T03:09:53.506" v="101"/>
        <pc:sldMkLst>
          <pc:docMk/>
          <pc:sldMk cId="300900443" sldId="300"/>
        </pc:sldMkLst>
      </pc:sldChg>
      <pc:sldChg chg="addSp delSp modSp add ord replId">
        <pc:chgData name="Zhikun Huang" userId="S::zhikunhuang@microsoft.com::f0c6e7fb-2ec8-4524-86a2-0624778c44df" providerId="AD" clId="Web-{8AE3C749-8890-1D70-8C1B-8B81B65328A0}" dt="2023-04-05T03:28:38.231" v="431" actId="14100"/>
        <pc:sldMkLst>
          <pc:docMk/>
          <pc:sldMk cId="2379186465" sldId="300"/>
        </pc:sldMkLst>
        <pc:spChg chg="del">
          <ac:chgData name="Zhikun Huang" userId="S::zhikunhuang@microsoft.com::f0c6e7fb-2ec8-4524-86a2-0624778c44df" providerId="AD" clId="Web-{8AE3C749-8890-1D70-8C1B-8B81B65328A0}" dt="2023-04-05T03:27:16.917" v="373"/>
          <ac:spMkLst>
            <pc:docMk/>
            <pc:sldMk cId="2379186465" sldId="300"/>
            <ac:spMk id="2" creationId="{A29D0474-F1D5-8D8C-5564-4770DD23C0F7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72"/>
          <ac:spMkLst>
            <pc:docMk/>
            <pc:sldMk cId="2379186465" sldId="300"/>
            <ac:spMk id="3" creationId="{2221F4EF-2247-8E83-7D15-412900C75B01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71"/>
          <ac:spMkLst>
            <pc:docMk/>
            <pc:sldMk cId="2379186465" sldId="300"/>
            <ac:spMk id="4" creationId="{39D3DB24-7503-DCEA-7C56-E444DE4DBD29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28:03.386" v="415" actId="1076"/>
          <ac:spMkLst>
            <pc:docMk/>
            <pc:sldMk cId="2379186465" sldId="300"/>
            <ac:spMk id="5" creationId="{ABDE7B00-8E1C-727E-EF2B-51BDBE8E7658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28:03.386" v="416" actId="1076"/>
          <ac:spMkLst>
            <pc:docMk/>
            <pc:sldMk cId="2379186465" sldId="300"/>
            <ac:spMk id="6" creationId="{60177EAA-C50F-CB7E-6F37-E5AAAB4B9CAA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28:03.402" v="417" actId="1076"/>
          <ac:spMkLst>
            <pc:docMk/>
            <pc:sldMk cId="2379186465" sldId="300"/>
            <ac:spMk id="7" creationId="{18BC45BB-FFCA-14EC-C778-DAEC6B5E458C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28:03.417" v="418" actId="1076"/>
          <ac:spMkLst>
            <pc:docMk/>
            <pc:sldMk cId="2379186465" sldId="300"/>
            <ac:spMk id="8" creationId="{2E3DAA6B-6922-3B94-91C3-D3BBBB1F5542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28:03.417" v="419" actId="1076"/>
          <ac:spMkLst>
            <pc:docMk/>
            <pc:sldMk cId="2379186465" sldId="300"/>
            <ac:spMk id="9" creationId="{EE67079E-7D5C-7CB1-165B-8BD7ECA79A47}"/>
          </ac:spMkLst>
        </pc:spChg>
        <pc:spChg chg="add mod">
          <ac:chgData name="Zhikun Huang" userId="S::zhikunhuang@microsoft.com::f0c6e7fb-2ec8-4524-86a2-0624778c44df" providerId="AD" clId="Web-{8AE3C749-8890-1D70-8C1B-8B81B65328A0}" dt="2023-04-05T03:28:03.433" v="420" actId="1076"/>
          <ac:spMkLst>
            <pc:docMk/>
            <pc:sldMk cId="2379186465" sldId="300"/>
            <ac:spMk id="10" creationId="{166D5CFD-D14E-87B7-7A19-4731F774FD9C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70"/>
          <ac:spMkLst>
            <pc:docMk/>
            <pc:sldMk cId="2379186465" sldId="300"/>
            <ac:spMk id="26" creationId="{0993C25C-E1C4-255F-6232-CD56A8A24370}"/>
          </ac:spMkLst>
        </pc:spChg>
        <pc:spChg chg="mod">
          <ac:chgData name="Zhikun Huang" userId="S::zhikunhuang@microsoft.com::f0c6e7fb-2ec8-4524-86a2-0624778c44df" providerId="AD" clId="Web-{8AE3C749-8890-1D70-8C1B-8B81B65328A0}" dt="2023-04-05T03:27:29.229" v="389" actId="20577"/>
          <ac:spMkLst>
            <pc:docMk/>
            <pc:sldMk cId="2379186465" sldId="300"/>
            <ac:spMk id="27" creationId="{11A0E3BD-C075-27F0-42F3-42EF4890A0B6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69"/>
          <ac:spMkLst>
            <pc:docMk/>
            <pc:sldMk cId="2379186465" sldId="300"/>
            <ac:spMk id="28" creationId="{3E93806F-EA2C-1719-7B16-077A0B2012A9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68"/>
          <ac:spMkLst>
            <pc:docMk/>
            <pc:sldMk cId="2379186465" sldId="300"/>
            <ac:spMk id="29" creationId="{276EC313-9650-8475-607D-B7B6B25F8355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67"/>
          <ac:spMkLst>
            <pc:docMk/>
            <pc:sldMk cId="2379186465" sldId="300"/>
            <ac:spMk id="30" creationId="{523EA451-544D-1ED8-EBE5-A65AB7264C03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66"/>
          <ac:spMkLst>
            <pc:docMk/>
            <pc:sldMk cId="2379186465" sldId="300"/>
            <ac:spMk id="31" creationId="{23F292CC-D9EC-642D-E233-B4ADB5BF92C4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65"/>
          <ac:spMkLst>
            <pc:docMk/>
            <pc:sldMk cId="2379186465" sldId="300"/>
            <ac:spMk id="32" creationId="{23BB8C3B-66C8-DABB-D716-CACC8BE8A723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64"/>
          <ac:spMkLst>
            <pc:docMk/>
            <pc:sldMk cId="2379186465" sldId="300"/>
            <ac:spMk id="33" creationId="{840DD874-FA9C-D2EC-451C-006A33239700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63"/>
          <ac:spMkLst>
            <pc:docMk/>
            <pc:sldMk cId="2379186465" sldId="300"/>
            <ac:spMk id="34" creationId="{93A8C90A-FCDD-1EAA-DD3C-10BC8C3CE17F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62"/>
          <ac:spMkLst>
            <pc:docMk/>
            <pc:sldMk cId="2379186465" sldId="300"/>
            <ac:spMk id="35" creationId="{33AB14F2-C067-2E65-9F5E-66480452624C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61"/>
          <ac:spMkLst>
            <pc:docMk/>
            <pc:sldMk cId="2379186465" sldId="300"/>
            <ac:spMk id="36" creationId="{FEE3ADC7-6449-64F6-2045-CEA304038FEB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60"/>
          <ac:spMkLst>
            <pc:docMk/>
            <pc:sldMk cId="2379186465" sldId="300"/>
            <ac:spMk id="37" creationId="{B903172E-F969-57E2-D3FE-C1761D01293E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59"/>
          <ac:spMkLst>
            <pc:docMk/>
            <pc:sldMk cId="2379186465" sldId="300"/>
            <ac:spMk id="38" creationId="{0EA9E858-D120-319C-D881-265D2A231966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58"/>
          <ac:spMkLst>
            <pc:docMk/>
            <pc:sldMk cId="2379186465" sldId="300"/>
            <ac:spMk id="39" creationId="{0F126955-1D39-A962-CC09-53887A3E06FF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57"/>
          <ac:spMkLst>
            <pc:docMk/>
            <pc:sldMk cId="2379186465" sldId="300"/>
            <ac:spMk id="40" creationId="{E4160C94-D7AF-6F0B-BCD2-7997A425A76A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17" v="356"/>
          <ac:spMkLst>
            <pc:docMk/>
            <pc:sldMk cId="2379186465" sldId="300"/>
            <ac:spMk id="41" creationId="{63B85741-16E0-B71C-91B2-92EEB85CBEA1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01" v="353"/>
          <ac:spMkLst>
            <pc:docMk/>
            <pc:sldMk cId="2379186465" sldId="300"/>
            <ac:spMk id="44" creationId="{731B5BE5-3E02-7015-4893-0D3A33F29C2D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01" v="352"/>
          <ac:spMkLst>
            <pc:docMk/>
            <pc:sldMk cId="2379186465" sldId="300"/>
            <ac:spMk id="45" creationId="{EF793CC9-C231-BBC2-4D12-43CC899AFD80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01" v="351"/>
          <ac:spMkLst>
            <pc:docMk/>
            <pc:sldMk cId="2379186465" sldId="300"/>
            <ac:spMk id="46" creationId="{7FC5BD95-B31B-3636-1BC5-3641588DFB5B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01" v="350"/>
          <ac:spMkLst>
            <pc:docMk/>
            <pc:sldMk cId="2379186465" sldId="300"/>
            <ac:spMk id="47" creationId="{CE1B1069-9149-08EE-2A2D-1A89237A06AE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01" v="349"/>
          <ac:spMkLst>
            <pc:docMk/>
            <pc:sldMk cId="2379186465" sldId="300"/>
            <ac:spMk id="48" creationId="{4B3BABDF-C8E7-8A28-518C-2878B7AB566B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01" v="348"/>
          <ac:spMkLst>
            <pc:docMk/>
            <pc:sldMk cId="2379186465" sldId="300"/>
            <ac:spMk id="49" creationId="{075B9852-3BEC-8B75-F030-B12A1210F2AD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01" v="347"/>
          <ac:spMkLst>
            <pc:docMk/>
            <pc:sldMk cId="2379186465" sldId="300"/>
            <ac:spMk id="50" creationId="{CCE8728E-C4BE-2565-E1F1-A762F190CB72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01" v="346"/>
          <ac:spMkLst>
            <pc:docMk/>
            <pc:sldMk cId="2379186465" sldId="300"/>
            <ac:spMk id="51" creationId="{C194315C-7563-9AB6-F745-6F7AF0F484A3}"/>
          </ac:spMkLst>
        </pc:spChg>
        <pc:spChg chg="del">
          <ac:chgData name="Zhikun Huang" userId="S::zhikunhuang@microsoft.com::f0c6e7fb-2ec8-4524-86a2-0624778c44df" providerId="AD" clId="Web-{8AE3C749-8890-1D70-8C1B-8B81B65328A0}" dt="2023-04-05T03:27:16.901" v="345"/>
          <ac:spMkLst>
            <pc:docMk/>
            <pc:sldMk cId="2379186465" sldId="300"/>
            <ac:spMk id="52" creationId="{8E914B26-833D-A89C-8EE7-EC27FFF6DD8E}"/>
          </ac:spMkLst>
        </pc:spChg>
        <pc:picChg chg="add mod">
          <ac:chgData name="Zhikun Huang" userId="S::zhikunhuang@microsoft.com::f0c6e7fb-2ec8-4524-86a2-0624778c44df" providerId="AD" clId="Web-{8AE3C749-8890-1D70-8C1B-8B81B65328A0}" dt="2023-04-05T03:28:03.449" v="424" actId="1076"/>
          <ac:picMkLst>
            <pc:docMk/>
            <pc:sldMk cId="2379186465" sldId="300"/>
            <ac:picMk id="14" creationId="{8F2C084C-B03E-B0B2-C131-589552555A5C}"/>
          </ac:picMkLst>
        </pc:picChg>
        <pc:picChg chg="add mod">
          <ac:chgData name="Zhikun Huang" userId="S::zhikunhuang@microsoft.com::f0c6e7fb-2ec8-4524-86a2-0624778c44df" providerId="AD" clId="Web-{8AE3C749-8890-1D70-8C1B-8B81B65328A0}" dt="2023-04-05T03:28:03.464" v="425" actId="1076"/>
          <ac:picMkLst>
            <pc:docMk/>
            <pc:sldMk cId="2379186465" sldId="300"/>
            <ac:picMk id="15" creationId="{388A6314-B3BF-2014-C400-E5C3DC588AA1}"/>
          </ac:picMkLst>
        </pc:picChg>
        <pc:picChg chg="add mod">
          <ac:chgData name="Zhikun Huang" userId="S::zhikunhuang@microsoft.com::f0c6e7fb-2ec8-4524-86a2-0624778c44df" providerId="AD" clId="Web-{8AE3C749-8890-1D70-8C1B-8B81B65328A0}" dt="2023-04-05T03:28:03.464" v="426" actId="1076"/>
          <ac:picMkLst>
            <pc:docMk/>
            <pc:sldMk cId="2379186465" sldId="300"/>
            <ac:picMk id="16" creationId="{CBEB8E53-049D-60FF-9042-7E9DC138A68B}"/>
          </ac:picMkLst>
        </pc:picChg>
        <pc:picChg chg="del">
          <ac:chgData name="Zhikun Huang" userId="S::zhikunhuang@microsoft.com::f0c6e7fb-2ec8-4524-86a2-0624778c44df" providerId="AD" clId="Web-{8AE3C749-8890-1D70-8C1B-8B81B65328A0}" dt="2023-04-05T03:27:16.901" v="344"/>
          <ac:picMkLst>
            <pc:docMk/>
            <pc:sldMk cId="2379186465" sldId="300"/>
            <ac:picMk id="53" creationId="{BEFABDD5-637A-323E-4A4C-410E8FB79F34}"/>
          </ac:picMkLst>
        </pc:picChg>
        <pc:cxnChg chg="add mod">
          <ac:chgData name="Zhikun Huang" userId="S::zhikunhuang@microsoft.com::f0c6e7fb-2ec8-4524-86a2-0624778c44df" providerId="AD" clId="Web-{8AE3C749-8890-1D70-8C1B-8B81B65328A0}" dt="2023-04-05T03:28:30.090" v="430" actId="14100"/>
          <ac:cxnSpMkLst>
            <pc:docMk/>
            <pc:sldMk cId="2379186465" sldId="300"/>
            <ac:cxnSpMk id="11" creationId="{EFFF8A9C-83FC-BEC1-8668-78C3AF3A6559}"/>
          </ac:cxnSpMkLst>
        </pc:cxnChg>
        <pc:cxnChg chg="add mod">
          <ac:chgData name="Zhikun Huang" userId="S::zhikunhuang@microsoft.com::f0c6e7fb-2ec8-4524-86a2-0624778c44df" providerId="AD" clId="Web-{8AE3C749-8890-1D70-8C1B-8B81B65328A0}" dt="2023-04-05T03:28:03.449" v="422" actId="1076"/>
          <ac:cxnSpMkLst>
            <pc:docMk/>
            <pc:sldMk cId="2379186465" sldId="300"/>
            <ac:cxnSpMk id="12" creationId="{392CADCC-6B72-F1AD-3EC2-A00E2310FE46}"/>
          </ac:cxnSpMkLst>
        </pc:cxnChg>
        <pc:cxnChg chg="add mod">
          <ac:chgData name="Zhikun Huang" userId="S::zhikunhuang@microsoft.com::f0c6e7fb-2ec8-4524-86a2-0624778c44df" providerId="AD" clId="Web-{8AE3C749-8890-1D70-8C1B-8B81B65328A0}" dt="2023-04-05T03:28:38.231" v="431" actId="14100"/>
          <ac:cxnSpMkLst>
            <pc:docMk/>
            <pc:sldMk cId="2379186465" sldId="300"/>
            <ac:cxnSpMk id="13" creationId="{3BB57577-F024-D49C-21E9-07A1C0407B9A}"/>
          </ac:cxnSpMkLst>
        </pc:cxnChg>
        <pc:cxnChg chg="del">
          <ac:chgData name="Zhikun Huang" userId="S::zhikunhuang@microsoft.com::f0c6e7fb-2ec8-4524-86a2-0624778c44df" providerId="AD" clId="Web-{8AE3C749-8890-1D70-8C1B-8B81B65328A0}" dt="2023-04-05T03:27:16.917" v="355"/>
          <ac:cxnSpMkLst>
            <pc:docMk/>
            <pc:sldMk cId="2379186465" sldId="300"/>
            <ac:cxnSpMk id="42" creationId="{54856164-6E94-CACD-3206-9B514AA8591C}"/>
          </ac:cxnSpMkLst>
        </pc:cxnChg>
        <pc:cxnChg chg="del">
          <ac:chgData name="Zhikun Huang" userId="S::zhikunhuang@microsoft.com::f0c6e7fb-2ec8-4524-86a2-0624778c44df" providerId="AD" clId="Web-{8AE3C749-8890-1D70-8C1B-8B81B65328A0}" dt="2023-04-05T03:27:16.917" v="354"/>
          <ac:cxnSpMkLst>
            <pc:docMk/>
            <pc:sldMk cId="2379186465" sldId="300"/>
            <ac:cxnSpMk id="43" creationId="{564B1B0A-C77E-49C6-6E5D-260E89E16A87}"/>
          </ac:cxnSpMkLst>
        </pc:cxnChg>
      </pc:sldChg>
    </pc:docChg>
  </pc:docChgLst>
  <pc:docChgLst>
    <pc:chgData name="Ivan He" userId="ae4e78f1-da20-4507-a353-083dd936469a" providerId="ADAL" clId="{9DAF4CC6-9E8F-4C12-8C14-8200D2B03669}"/>
    <pc:docChg chg="undo custSel addSld delSld modSld sldOrd modSection">
      <pc:chgData name="Ivan He" userId="ae4e78f1-da20-4507-a353-083dd936469a" providerId="ADAL" clId="{9DAF4CC6-9E8F-4C12-8C14-8200D2B03669}" dt="2023-04-14T23:54:28.684" v="188" actId="20577"/>
      <pc:docMkLst>
        <pc:docMk/>
      </pc:docMkLst>
      <pc:sldChg chg="modSp mod ord">
        <pc:chgData name="Ivan He" userId="ae4e78f1-da20-4507-a353-083dd936469a" providerId="ADAL" clId="{9DAF4CC6-9E8F-4C12-8C14-8200D2B03669}" dt="2023-04-12T16:43:47.060" v="55" actId="1076"/>
        <pc:sldMkLst>
          <pc:docMk/>
          <pc:sldMk cId="2834157828" sldId="257"/>
        </pc:sldMkLst>
        <pc:spChg chg="mod">
          <ac:chgData name="Ivan He" userId="ae4e78f1-da20-4507-a353-083dd936469a" providerId="ADAL" clId="{9DAF4CC6-9E8F-4C12-8C14-8200D2B03669}" dt="2023-04-12T16:43:47.060" v="55" actId="1076"/>
          <ac:spMkLst>
            <pc:docMk/>
            <pc:sldMk cId="2834157828" sldId="257"/>
            <ac:spMk id="2" creationId="{AA0FF784-0D98-9DBE-5FDE-49733CE30E97}"/>
          </ac:spMkLst>
        </pc:spChg>
        <pc:spChg chg="mod">
          <ac:chgData name="Ivan He" userId="ae4e78f1-da20-4507-a353-083dd936469a" providerId="ADAL" clId="{9DAF4CC6-9E8F-4C12-8C14-8200D2B03669}" dt="2023-04-12T16:40:16.136" v="37" actId="20577"/>
          <ac:spMkLst>
            <pc:docMk/>
            <pc:sldMk cId="2834157828" sldId="257"/>
            <ac:spMk id="3" creationId="{5A3331A0-5015-2FE3-BC75-685FD1E9BD66}"/>
          </ac:spMkLst>
        </pc:spChg>
      </pc:sldChg>
      <pc:sldChg chg="modSp mod ord">
        <pc:chgData name="Ivan He" userId="ae4e78f1-da20-4507-a353-083dd936469a" providerId="ADAL" clId="{9DAF4CC6-9E8F-4C12-8C14-8200D2B03669}" dt="2023-04-12T16:44:29.435" v="60" actId="113"/>
        <pc:sldMkLst>
          <pc:docMk/>
          <pc:sldMk cId="1166924977" sldId="258"/>
        </pc:sldMkLst>
        <pc:spChg chg="mod">
          <ac:chgData name="Ivan He" userId="ae4e78f1-da20-4507-a353-083dd936469a" providerId="ADAL" clId="{9DAF4CC6-9E8F-4C12-8C14-8200D2B03669}" dt="2023-04-12T16:44:29.435" v="60" actId="113"/>
          <ac:spMkLst>
            <pc:docMk/>
            <pc:sldMk cId="1166924977" sldId="258"/>
            <ac:spMk id="2" creationId="{577A0747-5F55-FCD9-E09F-2461F6AED001}"/>
          </ac:spMkLst>
        </pc:spChg>
      </pc:sldChg>
      <pc:sldChg chg="modSp mod">
        <pc:chgData name="Ivan He" userId="ae4e78f1-da20-4507-a353-083dd936469a" providerId="ADAL" clId="{9DAF4CC6-9E8F-4C12-8C14-8200D2B03669}" dt="2023-04-12T16:46:41.095" v="80" actId="113"/>
        <pc:sldMkLst>
          <pc:docMk/>
          <pc:sldMk cId="709243196" sldId="261"/>
        </pc:sldMkLst>
        <pc:spChg chg="mod">
          <ac:chgData name="Ivan He" userId="ae4e78f1-da20-4507-a353-083dd936469a" providerId="ADAL" clId="{9DAF4CC6-9E8F-4C12-8C14-8200D2B03669}" dt="2023-04-12T16:46:41.095" v="80" actId="113"/>
          <ac:spMkLst>
            <pc:docMk/>
            <pc:sldMk cId="709243196" sldId="261"/>
            <ac:spMk id="2" creationId="{888DBAC9-5E6F-A68A-9FCC-8550A6C27392}"/>
          </ac:spMkLst>
        </pc:spChg>
      </pc:sldChg>
      <pc:sldChg chg="addSp delSp modSp mod setBg modClrScheme chgLayout">
        <pc:chgData name="Ivan He" userId="ae4e78f1-da20-4507-a353-083dd936469a" providerId="ADAL" clId="{9DAF4CC6-9E8F-4C12-8C14-8200D2B03669}" dt="2023-04-12T16:53:57.678" v="149" actId="1076"/>
        <pc:sldMkLst>
          <pc:docMk/>
          <pc:sldMk cId="1306882187" sldId="262"/>
        </pc:sldMkLst>
        <pc:spChg chg="del mod">
          <ac:chgData name="Ivan He" userId="ae4e78f1-da20-4507-a353-083dd936469a" providerId="ADAL" clId="{9DAF4CC6-9E8F-4C12-8C14-8200D2B03669}" dt="2023-04-12T16:48:38.006" v="92" actId="478"/>
          <ac:spMkLst>
            <pc:docMk/>
            <pc:sldMk cId="1306882187" sldId="262"/>
            <ac:spMk id="2" creationId="{0220A3FA-042F-6F08-F07B-C5EC15A4691B}"/>
          </ac:spMkLst>
        </pc:spChg>
        <pc:spChg chg="del">
          <ac:chgData name="Ivan He" userId="ae4e78f1-da20-4507-a353-083dd936469a" providerId="ADAL" clId="{9DAF4CC6-9E8F-4C12-8C14-8200D2B03669}" dt="2023-03-31T06:02:11.642" v="19" actId="478"/>
          <ac:spMkLst>
            <pc:docMk/>
            <pc:sldMk cId="1306882187" sldId="262"/>
            <ac:spMk id="3" creationId="{19232988-619E-BE2A-63E2-E0BAED41EAAE}"/>
          </ac:spMkLst>
        </pc:spChg>
        <pc:spChg chg="del mod">
          <ac:chgData name="Ivan He" userId="ae4e78f1-da20-4507-a353-083dd936469a" providerId="ADAL" clId="{9DAF4CC6-9E8F-4C12-8C14-8200D2B03669}" dt="2023-04-12T16:48:41.181" v="93" actId="478"/>
          <ac:spMkLst>
            <pc:docMk/>
            <pc:sldMk cId="1306882187" sldId="262"/>
            <ac:spMk id="4" creationId="{95C9FB8F-C5D6-22EC-9090-60487A0BAAC0}"/>
          </ac:spMkLst>
        </pc:spChg>
        <pc:spChg chg="add del mod">
          <ac:chgData name="Ivan He" userId="ae4e78f1-da20-4507-a353-083dd936469a" providerId="ADAL" clId="{9DAF4CC6-9E8F-4C12-8C14-8200D2B03669}" dt="2023-04-12T16:49:52.291" v="102" actId="478"/>
          <ac:spMkLst>
            <pc:docMk/>
            <pc:sldMk cId="1306882187" sldId="262"/>
            <ac:spMk id="5" creationId="{12704AA5-7834-EE18-64FA-235882E37FC9}"/>
          </ac:spMkLst>
        </pc:spChg>
        <pc:spChg chg="add del mod">
          <ac:chgData name="Ivan He" userId="ae4e78f1-da20-4507-a353-083dd936469a" providerId="ADAL" clId="{9DAF4CC6-9E8F-4C12-8C14-8200D2B03669}" dt="2023-03-31T06:02:16.260" v="20" actId="478"/>
          <ac:spMkLst>
            <pc:docMk/>
            <pc:sldMk cId="1306882187" sldId="262"/>
            <ac:spMk id="7" creationId="{6F8123EC-C1B8-6A48-1E50-B49002464567}"/>
          </ac:spMkLst>
        </pc:spChg>
        <pc:spChg chg="add del mod ord">
          <ac:chgData name="Ivan He" userId="ae4e78f1-da20-4507-a353-083dd936469a" providerId="ADAL" clId="{9DAF4CC6-9E8F-4C12-8C14-8200D2B03669}" dt="2023-04-12T16:50:10.013" v="103" actId="700"/>
          <ac:spMkLst>
            <pc:docMk/>
            <pc:sldMk cId="1306882187" sldId="262"/>
            <ac:spMk id="8" creationId="{450FAC28-7406-C795-CBC2-F5D15E3B3F7E}"/>
          </ac:spMkLst>
        </pc:spChg>
        <pc:spChg chg="add del">
          <ac:chgData name="Ivan He" userId="ae4e78f1-da20-4507-a353-083dd936469a" providerId="ADAL" clId="{9DAF4CC6-9E8F-4C12-8C14-8200D2B03669}" dt="2023-04-12T16:48:22.214" v="91" actId="26606"/>
          <ac:spMkLst>
            <pc:docMk/>
            <pc:sldMk cId="1306882187" sldId="262"/>
            <ac:spMk id="9" creationId="{C7D023E4-8DE1-436E-9847-ED6A4B4B04FD}"/>
          </ac:spMkLst>
        </pc:spChg>
        <pc:spChg chg="add del mod ord">
          <ac:chgData name="Ivan He" userId="ae4e78f1-da20-4507-a353-083dd936469a" providerId="ADAL" clId="{9DAF4CC6-9E8F-4C12-8C14-8200D2B03669}" dt="2023-04-12T16:51:59.611" v="125" actId="478"/>
          <ac:spMkLst>
            <pc:docMk/>
            <pc:sldMk cId="1306882187" sldId="262"/>
            <ac:spMk id="10" creationId="{1CADBF21-659F-7EFF-BFE7-44FE805A7D19}"/>
          </ac:spMkLst>
        </pc:spChg>
        <pc:spChg chg="add del">
          <ac:chgData name="Ivan He" userId="ae4e78f1-da20-4507-a353-083dd936469a" providerId="ADAL" clId="{9DAF4CC6-9E8F-4C12-8C14-8200D2B03669}" dt="2023-04-12T16:47:41.467" v="88" actId="26606"/>
          <ac:spMkLst>
            <pc:docMk/>
            <pc:sldMk cId="1306882187" sldId="262"/>
            <ac:spMk id="11" creationId="{201CC55D-ED54-4C5C-95E6-10947BD1103B}"/>
          </ac:spMkLst>
        </pc:spChg>
        <pc:spChg chg="add del mod ord">
          <ac:chgData name="Ivan He" userId="ae4e78f1-da20-4507-a353-083dd936469a" providerId="ADAL" clId="{9DAF4CC6-9E8F-4C12-8C14-8200D2B03669}" dt="2023-04-12T16:50:24.793" v="108" actId="478"/>
          <ac:spMkLst>
            <pc:docMk/>
            <pc:sldMk cId="1306882187" sldId="262"/>
            <ac:spMk id="12" creationId="{F2164E69-506E-D82D-4164-583924768BCE}"/>
          </ac:spMkLst>
        </pc:spChg>
        <pc:spChg chg="add del">
          <ac:chgData name="Ivan He" userId="ae4e78f1-da20-4507-a353-083dd936469a" providerId="ADAL" clId="{9DAF4CC6-9E8F-4C12-8C14-8200D2B03669}" dt="2023-04-12T16:53:06.039" v="143" actId="26606"/>
          <ac:spMkLst>
            <pc:docMk/>
            <pc:sldMk cId="1306882187" sldId="262"/>
            <ac:spMk id="14" creationId="{C1DD1A8A-57D5-4A81-AD04-532B043C5611}"/>
          </ac:spMkLst>
        </pc:spChg>
        <pc:spChg chg="add del">
          <ac:chgData name="Ivan He" userId="ae4e78f1-da20-4507-a353-083dd936469a" providerId="ADAL" clId="{9DAF4CC6-9E8F-4C12-8C14-8200D2B03669}" dt="2023-04-12T16:48:22.214" v="91" actId="26606"/>
          <ac:spMkLst>
            <pc:docMk/>
            <pc:sldMk cId="1306882187" sldId="262"/>
            <ac:spMk id="16" creationId="{63C1F321-BB96-4700-B3CE-1A6156067F44}"/>
          </ac:spMkLst>
        </pc:spChg>
        <pc:spChg chg="add del">
          <ac:chgData name="Ivan He" userId="ae4e78f1-da20-4507-a353-083dd936469a" providerId="ADAL" clId="{9DAF4CC6-9E8F-4C12-8C14-8200D2B03669}" dt="2023-04-12T16:47:41.467" v="88" actId="26606"/>
          <ac:spMkLst>
            <pc:docMk/>
            <pc:sldMk cId="1306882187" sldId="262"/>
            <ac:spMk id="17" creationId="{3873B707-463F-40B0-8227-E8CC6C67EB25}"/>
          </ac:spMkLst>
        </pc:spChg>
        <pc:spChg chg="add del">
          <ac:chgData name="Ivan He" userId="ae4e78f1-da20-4507-a353-083dd936469a" providerId="ADAL" clId="{9DAF4CC6-9E8F-4C12-8C14-8200D2B03669}" dt="2023-04-12T16:53:06.039" v="143" actId="26606"/>
          <ac:spMkLst>
            <pc:docMk/>
            <pc:sldMk cId="1306882187" sldId="262"/>
            <ac:spMk id="18" creationId="{007891EC-4501-44ED-A8C8-B11B6DB767AB}"/>
          </ac:spMkLst>
        </pc:spChg>
        <pc:spChg chg="add del">
          <ac:chgData name="Ivan He" userId="ae4e78f1-da20-4507-a353-083dd936469a" providerId="ADAL" clId="{9DAF4CC6-9E8F-4C12-8C14-8200D2B03669}" dt="2023-04-12T16:47:41.467" v="88" actId="26606"/>
          <ac:spMkLst>
            <pc:docMk/>
            <pc:sldMk cId="1306882187" sldId="262"/>
            <ac:spMk id="19" creationId="{C13237C8-E62C-4F0D-A318-BD6FB6C2D138}"/>
          </ac:spMkLst>
        </pc:spChg>
        <pc:spChg chg="add del">
          <ac:chgData name="Ivan He" userId="ae4e78f1-da20-4507-a353-083dd936469a" providerId="ADAL" clId="{9DAF4CC6-9E8F-4C12-8C14-8200D2B03669}" dt="2023-04-12T16:47:41.467" v="88" actId="26606"/>
          <ac:spMkLst>
            <pc:docMk/>
            <pc:sldMk cId="1306882187" sldId="262"/>
            <ac:spMk id="21" creationId="{19C9EAEA-39D0-4B0E-A0EB-51E7B26740B1}"/>
          </ac:spMkLst>
        </pc:spChg>
        <pc:spChg chg="add mod">
          <ac:chgData name="Ivan He" userId="ae4e78f1-da20-4507-a353-083dd936469a" providerId="ADAL" clId="{9DAF4CC6-9E8F-4C12-8C14-8200D2B03669}" dt="2023-04-12T16:53:57.678" v="149" actId="1076"/>
          <ac:spMkLst>
            <pc:docMk/>
            <pc:sldMk cId="1306882187" sldId="262"/>
            <ac:spMk id="30" creationId="{03DF9BC8-6642-C3DA-FA87-ED0E7287FF44}"/>
          </ac:spMkLst>
        </pc:spChg>
        <pc:spChg chg="add">
          <ac:chgData name="Ivan He" userId="ae4e78f1-da20-4507-a353-083dd936469a" providerId="ADAL" clId="{9DAF4CC6-9E8F-4C12-8C14-8200D2B03669}" dt="2023-04-12T16:53:06.039" v="143" actId="26606"/>
          <ac:spMkLst>
            <pc:docMk/>
            <pc:sldMk cId="1306882187" sldId="262"/>
            <ac:spMk id="35" creationId="{06DA9DF9-31F7-4056-B42E-878CC92417B8}"/>
          </ac:spMkLst>
        </pc:spChg>
        <pc:grpChg chg="add del">
          <ac:chgData name="Ivan He" userId="ae4e78f1-da20-4507-a353-083dd936469a" providerId="ADAL" clId="{9DAF4CC6-9E8F-4C12-8C14-8200D2B03669}" dt="2023-04-12T16:47:41.467" v="88" actId="26606"/>
          <ac:grpSpMkLst>
            <pc:docMk/>
            <pc:sldMk cId="1306882187" sldId="262"/>
            <ac:grpSpMk id="13" creationId="{1DE889C7-FAD6-4397-98E2-05D503484459}"/>
          </ac:grpSpMkLst>
        </pc:grpChg>
        <pc:grpChg chg="add del">
          <ac:chgData name="Ivan He" userId="ae4e78f1-da20-4507-a353-083dd936469a" providerId="ADAL" clId="{9DAF4CC6-9E8F-4C12-8C14-8200D2B03669}" dt="2023-04-12T16:48:22.214" v="91" actId="26606"/>
          <ac:grpSpMkLst>
            <pc:docMk/>
            <pc:sldMk cId="1306882187" sldId="262"/>
            <ac:grpSpMk id="25" creationId="{3FA1AD64-F15F-417D-956C-B2C211FC905E}"/>
          </ac:grpSpMkLst>
        </pc:grpChg>
        <pc:grpChg chg="add del">
          <ac:chgData name="Ivan He" userId="ae4e78f1-da20-4507-a353-083dd936469a" providerId="ADAL" clId="{9DAF4CC6-9E8F-4C12-8C14-8200D2B03669}" dt="2023-04-12T16:48:22.214" v="91" actId="26606"/>
          <ac:grpSpMkLst>
            <pc:docMk/>
            <pc:sldMk cId="1306882187" sldId="262"/>
            <ac:grpSpMk id="26" creationId="{43F5E015-E085-4624-B431-B42414448684}"/>
          </ac:grpSpMkLst>
        </pc:grpChg>
        <pc:picChg chg="del mod">
          <ac:chgData name="Ivan He" userId="ae4e78f1-da20-4507-a353-083dd936469a" providerId="ADAL" clId="{9DAF4CC6-9E8F-4C12-8C14-8200D2B03669}" dt="2023-04-12T16:48:08.256" v="89" actId="478"/>
          <ac:picMkLst>
            <pc:docMk/>
            <pc:sldMk cId="1306882187" sldId="262"/>
            <ac:picMk id="6" creationId="{11AD068C-D5FF-C323-9B91-55B19DB9F216}"/>
          </ac:picMkLst>
        </pc:picChg>
        <pc:picChg chg="add del mod ord">
          <ac:chgData name="Ivan He" userId="ae4e78f1-da20-4507-a353-083dd936469a" providerId="ADAL" clId="{9DAF4CC6-9E8F-4C12-8C14-8200D2B03669}" dt="2023-04-12T16:53:06.039" v="143" actId="26606"/>
          <ac:picMkLst>
            <pc:docMk/>
            <pc:sldMk cId="1306882187" sldId="262"/>
            <ac:picMk id="15" creationId="{2349AAA6-F4B0-9E5E-0EAC-B86D08FB85BF}"/>
          </ac:picMkLst>
        </pc:picChg>
      </pc:sldChg>
      <pc:sldChg chg="modSp mod">
        <pc:chgData name="Ivan He" userId="ae4e78f1-da20-4507-a353-083dd936469a" providerId="ADAL" clId="{9DAF4CC6-9E8F-4C12-8C14-8200D2B03669}" dt="2023-04-12T16:55:08.256" v="151" actId="113"/>
        <pc:sldMkLst>
          <pc:docMk/>
          <pc:sldMk cId="2473307253" sldId="263"/>
        </pc:sldMkLst>
        <pc:spChg chg="mod">
          <ac:chgData name="Ivan He" userId="ae4e78f1-da20-4507-a353-083dd936469a" providerId="ADAL" clId="{9DAF4CC6-9E8F-4C12-8C14-8200D2B03669}" dt="2023-04-12T16:55:08.256" v="151" actId="113"/>
          <ac:spMkLst>
            <pc:docMk/>
            <pc:sldMk cId="2473307253" sldId="263"/>
            <ac:spMk id="2" creationId="{9A76B297-EFAE-D03E-07DB-A3DB72AE7C1B}"/>
          </ac:spMkLst>
        </pc:spChg>
      </pc:sldChg>
      <pc:sldChg chg="modSp mod">
        <pc:chgData name="Ivan He" userId="ae4e78f1-da20-4507-a353-083dd936469a" providerId="ADAL" clId="{9DAF4CC6-9E8F-4C12-8C14-8200D2B03669}" dt="2023-04-12T16:46:48.147" v="82" actId="113"/>
        <pc:sldMkLst>
          <pc:docMk/>
          <pc:sldMk cId="2030996944" sldId="264"/>
        </pc:sldMkLst>
        <pc:spChg chg="mod">
          <ac:chgData name="Ivan He" userId="ae4e78f1-da20-4507-a353-083dd936469a" providerId="ADAL" clId="{9DAF4CC6-9E8F-4C12-8C14-8200D2B03669}" dt="2023-04-12T16:46:48.147" v="82" actId="113"/>
          <ac:spMkLst>
            <pc:docMk/>
            <pc:sldMk cId="2030996944" sldId="264"/>
            <ac:spMk id="2" creationId="{9A76B297-EFAE-D03E-07DB-A3DB72AE7C1B}"/>
          </ac:spMkLst>
        </pc:spChg>
      </pc:sldChg>
      <pc:sldChg chg="modSp mod">
        <pc:chgData name="Ivan He" userId="ae4e78f1-da20-4507-a353-083dd936469a" providerId="ADAL" clId="{9DAF4CC6-9E8F-4C12-8C14-8200D2B03669}" dt="2023-04-12T16:46:56.710" v="84" actId="113"/>
        <pc:sldMkLst>
          <pc:docMk/>
          <pc:sldMk cId="1875463236" sldId="265"/>
        </pc:sldMkLst>
        <pc:spChg chg="mod">
          <ac:chgData name="Ivan He" userId="ae4e78f1-da20-4507-a353-083dd936469a" providerId="ADAL" clId="{9DAF4CC6-9E8F-4C12-8C14-8200D2B03669}" dt="2023-04-12T16:46:56.710" v="84" actId="113"/>
          <ac:spMkLst>
            <pc:docMk/>
            <pc:sldMk cId="1875463236" sldId="265"/>
            <ac:spMk id="2" creationId="{9A76B297-EFAE-D03E-07DB-A3DB72AE7C1B}"/>
          </ac:spMkLst>
        </pc:spChg>
      </pc:sldChg>
      <pc:sldChg chg="modSp mod">
        <pc:chgData name="Ivan He" userId="ae4e78f1-da20-4507-a353-083dd936469a" providerId="ADAL" clId="{9DAF4CC6-9E8F-4C12-8C14-8200D2B03669}" dt="2023-04-12T16:46:29.738" v="78" actId="113"/>
        <pc:sldMkLst>
          <pc:docMk/>
          <pc:sldMk cId="1121449431" sldId="270"/>
        </pc:sldMkLst>
        <pc:spChg chg="mod">
          <ac:chgData name="Ivan He" userId="ae4e78f1-da20-4507-a353-083dd936469a" providerId="ADAL" clId="{9DAF4CC6-9E8F-4C12-8C14-8200D2B03669}" dt="2023-04-12T16:46:29.738" v="78" actId="113"/>
          <ac:spMkLst>
            <pc:docMk/>
            <pc:sldMk cId="1121449431" sldId="270"/>
            <ac:spMk id="2" creationId="{9A76B297-EFAE-D03E-07DB-A3DB72AE7C1B}"/>
          </ac:spMkLst>
        </pc:spChg>
      </pc:sldChg>
      <pc:sldChg chg="modSp mod">
        <pc:chgData name="Ivan He" userId="ae4e78f1-da20-4507-a353-083dd936469a" providerId="ADAL" clId="{9DAF4CC6-9E8F-4C12-8C14-8200D2B03669}" dt="2023-04-12T16:44:47.646" v="62" actId="113"/>
        <pc:sldMkLst>
          <pc:docMk/>
          <pc:sldMk cId="339122423" sldId="281"/>
        </pc:sldMkLst>
        <pc:spChg chg="mod">
          <ac:chgData name="Ivan He" userId="ae4e78f1-da20-4507-a353-083dd936469a" providerId="ADAL" clId="{9DAF4CC6-9E8F-4C12-8C14-8200D2B03669}" dt="2023-04-12T16:44:47.646" v="62" actId="113"/>
          <ac:spMkLst>
            <pc:docMk/>
            <pc:sldMk cId="339122423" sldId="281"/>
            <ac:spMk id="2" creationId="{D3377D70-C332-2697-FFFE-B03A1C2F95DE}"/>
          </ac:spMkLst>
        </pc:spChg>
      </pc:sldChg>
      <pc:sldChg chg="modSp mod ord">
        <pc:chgData name="Ivan He" userId="ae4e78f1-da20-4507-a353-083dd936469a" providerId="ADAL" clId="{9DAF4CC6-9E8F-4C12-8C14-8200D2B03669}" dt="2023-04-12T16:45:23.519" v="64" actId="113"/>
        <pc:sldMkLst>
          <pc:docMk/>
          <pc:sldMk cId="2448733067" sldId="282"/>
        </pc:sldMkLst>
        <pc:spChg chg="mod">
          <ac:chgData name="Ivan He" userId="ae4e78f1-da20-4507-a353-083dd936469a" providerId="ADAL" clId="{9DAF4CC6-9E8F-4C12-8C14-8200D2B03669}" dt="2023-04-12T16:45:23.519" v="64" actId="113"/>
          <ac:spMkLst>
            <pc:docMk/>
            <pc:sldMk cId="2448733067" sldId="282"/>
            <ac:spMk id="2" creationId="{DCEC6FF3-F4A2-A416-9C29-18E18DF2B5D3}"/>
          </ac:spMkLst>
        </pc:spChg>
      </pc:sldChg>
      <pc:sldChg chg="modSp mod">
        <pc:chgData name="Ivan He" userId="ae4e78f1-da20-4507-a353-083dd936469a" providerId="ADAL" clId="{9DAF4CC6-9E8F-4C12-8C14-8200D2B03669}" dt="2023-04-13T07:36:40.243" v="175" actId="14100"/>
        <pc:sldMkLst>
          <pc:docMk/>
          <pc:sldMk cId="1032229670" sldId="283"/>
        </pc:sldMkLst>
        <pc:spChg chg="mod">
          <ac:chgData name="Ivan He" userId="ae4e78f1-da20-4507-a353-083dd936469a" providerId="ADAL" clId="{9DAF4CC6-9E8F-4C12-8C14-8200D2B03669}" dt="2023-04-12T16:45:34.959" v="66" actId="113"/>
          <ac:spMkLst>
            <pc:docMk/>
            <pc:sldMk cId="1032229670" sldId="283"/>
            <ac:spMk id="2" creationId="{9F38BBD6-9AC8-40AB-6E01-41E202AEA87C}"/>
          </ac:spMkLst>
        </pc:spChg>
        <pc:spChg chg="mod">
          <ac:chgData name="Ivan He" userId="ae4e78f1-da20-4507-a353-083dd936469a" providerId="ADAL" clId="{9DAF4CC6-9E8F-4C12-8C14-8200D2B03669}" dt="2023-04-13T07:36:40.243" v="175" actId="14100"/>
          <ac:spMkLst>
            <pc:docMk/>
            <pc:sldMk cId="1032229670" sldId="283"/>
            <ac:spMk id="7" creationId="{EADED0A3-828A-7E77-5ABE-9D937E55EE75}"/>
          </ac:spMkLst>
        </pc:spChg>
        <pc:spChg chg="mod">
          <ac:chgData name="Ivan He" userId="ae4e78f1-da20-4507-a353-083dd936469a" providerId="ADAL" clId="{9DAF4CC6-9E8F-4C12-8C14-8200D2B03669}" dt="2023-04-13T07:36:24.027" v="171" actId="27636"/>
          <ac:spMkLst>
            <pc:docMk/>
            <pc:sldMk cId="1032229670" sldId="283"/>
            <ac:spMk id="8" creationId="{4B63FEDA-B8F3-D5E4-0CCB-843327D2D8BF}"/>
          </ac:spMkLst>
        </pc:spChg>
      </pc:sldChg>
      <pc:sldChg chg="modSp mod">
        <pc:chgData name="Ivan He" userId="ae4e78f1-da20-4507-a353-083dd936469a" providerId="ADAL" clId="{9DAF4CC6-9E8F-4C12-8C14-8200D2B03669}" dt="2023-04-12T16:45:42.477" v="68" actId="113"/>
        <pc:sldMkLst>
          <pc:docMk/>
          <pc:sldMk cId="937755770" sldId="286"/>
        </pc:sldMkLst>
        <pc:spChg chg="mod">
          <ac:chgData name="Ivan He" userId="ae4e78f1-da20-4507-a353-083dd936469a" providerId="ADAL" clId="{9DAF4CC6-9E8F-4C12-8C14-8200D2B03669}" dt="2023-04-12T16:45:42.477" v="68" actId="113"/>
          <ac:spMkLst>
            <pc:docMk/>
            <pc:sldMk cId="937755770" sldId="286"/>
            <ac:spMk id="2" creationId="{9F38BBD6-9AC8-40AB-6E01-41E202AEA87C}"/>
          </ac:spMkLst>
        </pc:spChg>
      </pc:sldChg>
      <pc:sldChg chg="modSp mod">
        <pc:chgData name="Ivan He" userId="ae4e78f1-da20-4507-a353-083dd936469a" providerId="ADAL" clId="{9DAF4CC6-9E8F-4C12-8C14-8200D2B03669}" dt="2023-04-12T16:45:52.835" v="70" actId="113"/>
        <pc:sldMkLst>
          <pc:docMk/>
          <pc:sldMk cId="3501959441" sldId="287"/>
        </pc:sldMkLst>
        <pc:spChg chg="mod">
          <ac:chgData name="Ivan He" userId="ae4e78f1-da20-4507-a353-083dd936469a" providerId="ADAL" clId="{9DAF4CC6-9E8F-4C12-8C14-8200D2B03669}" dt="2023-04-12T16:45:52.835" v="70" actId="113"/>
          <ac:spMkLst>
            <pc:docMk/>
            <pc:sldMk cId="3501959441" sldId="287"/>
            <ac:spMk id="2" creationId="{9F38BBD6-9AC8-40AB-6E01-41E202AEA87C}"/>
          </ac:spMkLst>
        </pc:spChg>
      </pc:sldChg>
      <pc:sldChg chg="modSp mod">
        <pc:chgData name="Ivan He" userId="ae4e78f1-da20-4507-a353-083dd936469a" providerId="ADAL" clId="{9DAF4CC6-9E8F-4C12-8C14-8200D2B03669}" dt="2023-04-12T16:46:01.276" v="72" actId="113"/>
        <pc:sldMkLst>
          <pc:docMk/>
          <pc:sldMk cId="3803409493" sldId="289"/>
        </pc:sldMkLst>
        <pc:spChg chg="mod">
          <ac:chgData name="Ivan He" userId="ae4e78f1-da20-4507-a353-083dd936469a" providerId="ADAL" clId="{9DAF4CC6-9E8F-4C12-8C14-8200D2B03669}" dt="2023-04-12T16:46:01.276" v="72" actId="113"/>
          <ac:spMkLst>
            <pc:docMk/>
            <pc:sldMk cId="3803409493" sldId="289"/>
            <ac:spMk id="2" creationId="{9F38BBD6-9AC8-40AB-6E01-41E202AEA87C}"/>
          </ac:spMkLst>
        </pc:spChg>
      </pc:sldChg>
      <pc:sldChg chg="modSp mod">
        <pc:chgData name="Ivan He" userId="ae4e78f1-da20-4507-a353-083dd936469a" providerId="ADAL" clId="{9DAF4CC6-9E8F-4C12-8C14-8200D2B03669}" dt="2023-04-12T16:46:10.497" v="74" actId="113"/>
        <pc:sldMkLst>
          <pc:docMk/>
          <pc:sldMk cId="2487278752" sldId="290"/>
        </pc:sldMkLst>
        <pc:spChg chg="mod">
          <ac:chgData name="Ivan He" userId="ae4e78f1-da20-4507-a353-083dd936469a" providerId="ADAL" clId="{9DAF4CC6-9E8F-4C12-8C14-8200D2B03669}" dt="2023-04-12T16:46:10.497" v="74" actId="113"/>
          <ac:spMkLst>
            <pc:docMk/>
            <pc:sldMk cId="2487278752" sldId="290"/>
            <ac:spMk id="2" creationId="{9F38BBD6-9AC8-40AB-6E01-41E202AEA87C}"/>
          </ac:spMkLst>
        </pc:spChg>
      </pc:sldChg>
      <pc:sldChg chg="modSp mod">
        <pc:chgData name="Ivan He" userId="ae4e78f1-da20-4507-a353-083dd936469a" providerId="ADAL" clId="{9DAF4CC6-9E8F-4C12-8C14-8200D2B03669}" dt="2023-04-12T16:46:19.039" v="76" actId="113"/>
        <pc:sldMkLst>
          <pc:docMk/>
          <pc:sldMk cId="3702987030" sldId="293"/>
        </pc:sldMkLst>
        <pc:spChg chg="mod">
          <ac:chgData name="Ivan He" userId="ae4e78f1-da20-4507-a353-083dd936469a" providerId="ADAL" clId="{9DAF4CC6-9E8F-4C12-8C14-8200D2B03669}" dt="2023-04-12T16:46:19.039" v="76" actId="113"/>
          <ac:spMkLst>
            <pc:docMk/>
            <pc:sldMk cId="3702987030" sldId="293"/>
            <ac:spMk id="2" creationId="{9F38BBD6-9AC8-40AB-6E01-41E202AEA87C}"/>
          </ac:spMkLst>
        </pc:spChg>
      </pc:sldChg>
      <pc:sldChg chg="modSp mod">
        <pc:chgData name="Ivan He" userId="ae4e78f1-da20-4507-a353-083dd936469a" providerId="ADAL" clId="{9DAF4CC6-9E8F-4C12-8C14-8200D2B03669}" dt="2023-04-13T07:29:46.364" v="167" actId="1076"/>
        <pc:sldMkLst>
          <pc:docMk/>
          <pc:sldMk cId="1181666640" sldId="294"/>
        </pc:sldMkLst>
        <pc:spChg chg="mod">
          <ac:chgData name="Ivan He" userId="ae4e78f1-da20-4507-a353-083dd936469a" providerId="ADAL" clId="{9DAF4CC6-9E8F-4C12-8C14-8200D2B03669}" dt="2023-04-13T07:29:46.364" v="167" actId="1076"/>
          <ac:spMkLst>
            <pc:docMk/>
            <pc:sldMk cId="1181666640" sldId="294"/>
            <ac:spMk id="4" creationId="{5D310DAD-85AC-1729-BDF8-8AD75FE30A9C}"/>
          </ac:spMkLst>
        </pc:spChg>
      </pc:sldChg>
      <pc:sldChg chg="addSp delSp modSp new mod">
        <pc:chgData name="Ivan He" userId="ae4e78f1-da20-4507-a353-083dd936469a" providerId="ADAL" clId="{9DAF4CC6-9E8F-4C12-8C14-8200D2B03669}" dt="2023-04-14T23:54:28.684" v="188" actId="20577"/>
        <pc:sldMkLst>
          <pc:docMk/>
          <pc:sldMk cId="1267587605" sldId="295"/>
        </pc:sldMkLst>
        <pc:spChg chg="mod">
          <ac:chgData name="Ivan He" userId="ae4e78f1-da20-4507-a353-083dd936469a" providerId="ADAL" clId="{9DAF4CC6-9E8F-4C12-8C14-8200D2B03669}" dt="2023-04-12T16:43:22.848" v="53" actId="1076"/>
          <ac:spMkLst>
            <pc:docMk/>
            <pc:sldMk cId="1267587605" sldId="295"/>
            <ac:spMk id="2" creationId="{FFE3D66A-077E-93D8-4283-86E807E80961}"/>
          </ac:spMkLst>
        </pc:spChg>
        <pc:spChg chg="mod">
          <ac:chgData name="Ivan He" userId="ae4e78f1-da20-4507-a353-083dd936469a" providerId="ADAL" clId="{9DAF4CC6-9E8F-4C12-8C14-8200D2B03669}" dt="2023-04-14T23:54:28.684" v="188" actId="20577"/>
          <ac:spMkLst>
            <pc:docMk/>
            <pc:sldMk cId="1267587605" sldId="295"/>
            <ac:spMk id="10" creationId="{EF4EE3E6-B96E-C6A1-A033-7AE4B07D49B1}"/>
          </ac:spMkLst>
        </pc:spChg>
        <pc:picChg chg="mod">
          <ac:chgData name="Ivan He" userId="ae4e78f1-da20-4507-a353-083dd936469a" providerId="ADAL" clId="{9DAF4CC6-9E8F-4C12-8C14-8200D2B03669}" dt="2023-04-12T16:40:54.724" v="41" actId="1076"/>
          <ac:picMkLst>
            <pc:docMk/>
            <pc:sldMk cId="1267587605" sldId="295"/>
            <ac:picMk id="4" creationId="{16BBA2E2-D9EC-1287-B4A8-529CCE8965B5}"/>
          </ac:picMkLst>
        </pc:picChg>
        <pc:picChg chg="add del">
          <ac:chgData name="Ivan He" userId="ae4e78f1-da20-4507-a353-083dd936469a" providerId="ADAL" clId="{9DAF4CC6-9E8F-4C12-8C14-8200D2B03669}" dt="2023-04-12T16:40:54.107" v="40" actId="478"/>
          <ac:picMkLst>
            <pc:docMk/>
            <pc:sldMk cId="1267587605" sldId="295"/>
            <ac:picMk id="5" creationId="{3FC313D2-80F4-B1E9-D4E9-76C4F2DBF8FD}"/>
          </ac:picMkLst>
        </pc:picChg>
      </pc:sldChg>
      <pc:sldChg chg="modSp new mod">
        <pc:chgData name="Ivan He" userId="ae4e78f1-da20-4507-a353-083dd936469a" providerId="ADAL" clId="{9DAF4CC6-9E8F-4C12-8C14-8200D2B03669}" dt="2023-04-12T16:47:04.917" v="86" actId="113"/>
        <pc:sldMkLst>
          <pc:docMk/>
          <pc:sldMk cId="189211703" sldId="296"/>
        </pc:sldMkLst>
        <pc:spChg chg="mod">
          <ac:chgData name="Ivan He" userId="ae4e78f1-da20-4507-a353-083dd936469a" providerId="ADAL" clId="{9DAF4CC6-9E8F-4C12-8C14-8200D2B03669}" dt="2023-04-12T16:47:04.917" v="86" actId="113"/>
          <ac:spMkLst>
            <pc:docMk/>
            <pc:sldMk cId="189211703" sldId="296"/>
            <ac:spMk id="2" creationId="{6A2886BA-C31E-A1F0-6749-5B13EC3DB7D8}"/>
          </ac:spMkLst>
        </pc:spChg>
      </pc:sldChg>
      <pc:sldChg chg="new del">
        <pc:chgData name="Ivan He" userId="ae4e78f1-da20-4507-a353-083dd936469a" providerId="ADAL" clId="{9DAF4CC6-9E8F-4C12-8C14-8200D2B03669}" dt="2023-03-31T06:01:59.521" v="12" actId="47"/>
        <pc:sldMkLst>
          <pc:docMk/>
          <pc:sldMk cId="1801464920" sldId="296"/>
        </pc:sldMkLst>
      </pc:sldChg>
      <pc:sldChg chg="del">
        <pc:chgData name="Ivan He" userId="ae4e78f1-da20-4507-a353-083dd936469a" providerId="ADAL" clId="{9DAF4CC6-9E8F-4C12-8C14-8200D2B03669}" dt="2023-04-13T06:04:16.909" v="161" actId="47"/>
        <pc:sldMkLst>
          <pc:docMk/>
          <pc:sldMk cId="1407544219" sldId="298"/>
        </pc:sldMkLst>
      </pc:sldChg>
      <pc:sldChg chg="modSp mod">
        <pc:chgData name="Ivan He" userId="ae4e78f1-da20-4507-a353-083dd936469a" providerId="ADAL" clId="{9DAF4CC6-9E8F-4C12-8C14-8200D2B03669}" dt="2023-04-12T16:44:01.267" v="56" actId="1076"/>
        <pc:sldMkLst>
          <pc:docMk/>
          <pc:sldMk cId="1488276610" sldId="299"/>
        </pc:sldMkLst>
        <pc:spChg chg="mod">
          <ac:chgData name="Ivan He" userId="ae4e78f1-da20-4507-a353-083dd936469a" providerId="ADAL" clId="{9DAF4CC6-9E8F-4C12-8C14-8200D2B03669}" dt="2023-04-12T16:44:01.267" v="56" actId="1076"/>
          <ac:spMkLst>
            <pc:docMk/>
            <pc:sldMk cId="1488276610" sldId="299"/>
            <ac:spMk id="27" creationId="{11A0E3BD-C075-27F0-42F3-42EF4890A0B6}"/>
          </ac:spMkLst>
        </pc:spChg>
      </pc:sldChg>
      <pc:sldChg chg="modSp mod">
        <pc:chgData name="Ivan He" userId="ae4e78f1-da20-4507-a353-083dd936469a" providerId="ADAL" clId="{9DAF4CC6-9E8F-4C12-8C14-8200D2B03669}" dt="2023-04-12T16:44:15.231" v="58" actId="1076"/>
        <pc:sldMkLst>
          <pc:docMk/>
          <pc:sldMk cId="2379186465" sldId="300"/>
        </pc:sldMkLst>
        <pc:spChg chg="mod">
          <ac:chgData name="Ivan He" userId="ae4e78f1-da20-4507-a353-083dd936469a" providerId="ADAL" clId="{9DAF4CC6-9E8F-4C12-8C14-8200D2B03669}" dt="2023-04-12T16:44:15.231" v="58" actId="1076"/>
          <ac:spMkLst>
            <pc:docMk/>
            <pc:sldMk cId="2379186465" sldId="300"/>
            <ac:spMk id="27" creationId="{11A0E3BD-C075-27F0-42F3-42EF4890A0B6}"/>
          </ac:spMkLst>
        </pc:spChg>
      </pc:sldChg>
      <pc:sldChg chg="addSp delSp modSp new mod setBg modClrScheme delAnim modAnim chgLayout">
        <pc:chgData name="Ivan He" userId="ae4e78f1-da20-4507-a353-083dd936469a" providerId="ADAL" clId="{9DAF4CC6-9E8F-4C12-8C14-8200D2B03669}" dt="2023-04-14T23:50:14.989" v="182" actId="1076"/>
        <pc:sldMkLst>
          <pc:docMk/>
          <pc:sldMk cId="2798469486" sldId="301"/>
        </pc:sldMkLst>
        <pc:spChg chg="del">
          <ac:chgData name="Ivan He" userId="ae4e78f1-da20-4507-a353-083dd936469a" providerId="ADAL" clId="{9DAF4CC6-9E8F-4C12-8C14-8200D2B03669}" dt="2023-04-12T17:08:28.728" v="153" actId="700"/>
          <ac:spMkLst>
            <pc:docMk/>
            <pc:sldMk cId="2798469486" sldId="301"/>
            <ac:spMk id="2" creationId="{414181E9-DA18-7E37-C3B5-F91A8C3CDC8A}"/>
          </ac:spMkLst>
        </pc:spChg>
        <pc:spChg chg="del">
          <ac:chgData name="Ivan He" userId="ae4e78f1-da20-4507-a353-083dd936469a" providerId="ADAL" clId="{9DAF4CC6-9E8F-4C12-8C14-8200D2B03669}" dt="2023-04-12T17:08:28.728" v="153" actId="700"/>
          <ac:spMkLst>
            <pc:docMk/>
            <pc:sldMk cId="2798469486" sldId="301"/>
            <ac:spMk id="3" creationId="{DA79CC20-5ED1-7067-3C76-9D7DC8BD3DAF}"/>
          </ac:spMkLst>
        </pc:spChg>
        <pc:spChg chg="add">
          <ac:chgData name="Ivan He" userId="ae4e78f1-da20-4507-a353-083dd936469a" providerId="ADAL" clId="{9DAF4CC6-9E8F-4C12-8C14-8200D2B03669}" dt="2023-04-14T23:45:44.928" v="178" actId="26606"/>
          <ac:spMkLst>
            <pc:docMk/>
            <pc:sldMk cId="2798469486" sldId="301"/>
            <ac:spMk id="7" creationId="{AB8C311F-7253-4AED-9701-7FC0708C41C7}"/>
          </ac:spMkLst>
        </pc:spChg>
        <pc:spChg chg="add">
          <ac:chgData name="Ivan He" userId="ae4e78f1-da20-4507-a353-083dd936469a" providerId="ADAL" clId="{9DAF4CC6-9E8F-4C12-8C14-8200D2B03669}" dt="2023-04-14T23:45:44.928" v="178" actId="26606"/>
          <ac:spMkLst>
            <pc:docMk/>
            <pc:sldMk cId="2798469486" sldId="301"/>
            <ac:spMk id="9" creationId="{E2384209-CB15-4CDF-9D31-C44FD9A3F20D}"/>
          </ac:spMkLst>
        </pc:spChg>
        <pc:spChg chg="add">
          <ac:chgData name="Ivan He" userId="ae4e78f1-da20-4507-a353-083dd936469a" providerId="ADAL" clId="{9DAF4CC6-9E8F-4C12-8C14-8200D2B03669}" dt="2023-04-14T23:45:44.928" v="178" actId="26606"/>
          <ac:spMkLst>
            <pc:docMk/>
            <pc:sldMk cId="2798469486" sldId="301"/>
            <ac:spMk id="11" creationId="{2633B3B5-CC90-43F0-8714-D31D1F3F0209}"/>
          </ac:spMkLst>
        </pc:spChg>
        <pc:spChg chg="add">
          <ac:chgData name="Ivan He" userId="ae4e78f1-da20-4507-a353-083dd936469a" providerId="ADAL" clId="{9DAF4CC6-9E8F-4C12-8C14-8200D2B03669}" dt="2023-04-14T23:45:44.928" v="178" actId="26606"/>
          <ac:spMkLst>
            <pc:docMk/>
            <pc:sldMk cId="2798469486" sldId="301"/>
            <ac:spMk id="13" creationId="{A8D57A06-A426-446D-B02C-A2DC6B62E45E}"/>
          </ac:spMkLst>
        </pc:spChg>
        <pc:picChg chg="add mod">
          <ac:chgData name="Ivan He" userId="ae4e78f1-da20-4507-a353-083dd936469a" providerId="ADAL" clId="{9DAF4CC6-9E8F-4C12-8C14-8200D2B03669}" dt="2023-04-14T23:50:14.989" v="182" actId="1076"/>
          <ac:picMkLst>
            <pc:docMk/>
            <pc:sldMk cId="2798469486" sldId="301"/>
            <ac:picMk id="2" creationId="{E68C7705-3C28-0F73-4E7B-DF2361B7B119}"/>
          </ac:picMkLst>
        </pc:picChg>
        <pc:picChg chg="add del mod">
          <ac:chgData name="Ivan He" userId="ae4e78f1-da20-4507-a353-083dd936469a" providerId="ADAL" clId="{9DAF4CC6-9E8F-4C12-8C14-8200D2B03669}" dt="2023-04-14T23:45:20.006" v="176" actId="478"/>
          <ac:picMkLst>
            <pc:docMk/>
            <pc:sldMk cId="2798469486" sldId="301"/>
            <ac:picMk id="4" creationId="{680976CD-08CE-8493-B10B-D5E7AB123FF3}"/>
          </ac:picMkLst>
        </pc:picChg>
      </pc:sldChg>
    </pc:docChg>
  </pc:docChgLst>
  <pc:docChgLst>
    <pc:chgData name="Ivan He" userId="ae4e78f1-da20-4507-a353-083dd936469a" providerId="ADAL" clId="{087B4689-FC6E-4846-8A24-F54257D93997}"/>
    <pc:docChg chg="undo custSel addSld delSld modSld modSection">
      <pc:chgData name="Ivan He" userId="ae4e78f1-da20-4507-a353-083dd936469a" providerId="ADAL" clId="{087B4689-FC6E-4846-8A24-F54257D93997}" dt="2023-02-17T07:26:34.305" v="969" actId="1076"/>
      <pc:docMkLst>
        <pc:docMk/>
      </pc:docMkLst>
      <pc:sldChg chg="modSp mod">
        <pc:chgData name="Ivan He" userId="ae4e78f1-da20-4507-a353-083dd936469a" providerId="ADAL" clId="{087B4689-FC6E-4846-8A24-F54257D93997}" dt="2023-02-17T06:26:48.762" v="399"/>
        <pc:sldMkLst>
          <pc:docMk/>
          <pc:sldMk cId="1105842349" sldId="256"/>
        </pc:sldMkLst>
        <pc:spChg chg="mod">
          <ac:chgData name="Ivan He" userId="ae4e78f1-da20-4507-a353-083dd936469a" providerId="ADAL" clId="{087B4689-FC6E-4846-8A24-F54257D93997}" dt="2023-02-17T06:26:48.762" v="399"/>
          <ac:spMkLst>
            <pc:docMk/>
            <pc:sldMk cId="1105842349" sldId="256"/>
            <ac:spMk id="3" creationId="{3B515453-FEF5-BE92-4F25-68A61A5AFA32}"/>
          </ac:spMkLst>
        </pc:spChg>
      </pc:sldChg>
      <pc:sldChg chg="modSp add mod">
        <pc:chgData name="Ivan He" userId="ae4e78f1-da20-4507-a353-083dd936469a" providerId="ADAL" clId="{087B4689-FC6E-4846-8A24-F54257D93997}" dt="2023-02-17T06:18:29.268" v="88" actId="1076"/>
        <pc:sldMkLst>
          <pc:docMk/>
          <pc:sldMk cId="709243196" sldId="261"/>
        </pc:sldMkLst>
        <pc:spChg chg="mod">
          <ac:chgData name="Ivan He" userId="ae4e78f1-da20-4507-a353-083dd936469a" providerId="ADAL" clId="{087B4689-FC6E-4846-8A24-F54257D93997}" dt="2023-02-17T06:16:14.579" v="28" actId="5793"/>
          <ac:spMkLst>
            <pc:docMk/>
            <pc:sldMk cId="709243196" sldId="261"/>
            <ac:spMk id="2" creationId="{888DBAC9-5E6F-A68A-9FCC-8550A6C27392}"/>
          </ac:spMkLst>
        </pc:spChg>
        <pc:spChg chg="mod">
          <ac:chgData name="Ivan He" userId="ae4e78f1-da20-4507-a353-083dd936469a" providerId="ADAL" clId="{087B4689-FC6E-4846-8A24-F54257D93997}" dt="2023-02-17T06:16:28.112" v="39"/>
          <ac:spMkLst>
            <pc:docMk/>
            <pc:sldMk cId="709243196" sldId="261"/>
            <ac:spMk id="3" creationId="{3B8FD485-4B6C-8FA1-8EBB-02F2C64107C5}"/>
          </ac:spMkLst>
        </pc:spChg>
        <pc:picChg chg="mod">
          <ac:chgData name="Ivan He" userId="ae4e78f1-da20-4507-a353-083dd936469a" providerId="ADAL" clId="{087B4689-FC6E-4846-8A24-F54257D93997}" dt="2023-02-17T06:16:52.276" v="40" actId="1076"/>
          <ac:picMkLst>
            <pc:docMk/>
            <pc:sldMk cId="709243196" sldId="261"/>
            <ac:picMk id="5" creationId="{B5CA7FCF-BCD1-5CDB-37E4-2AAFDEFF0F40}"/>
          </ac:picMkLst>
        </pc:picChg>
        <pc:picChg chg="mod">
          <ac:chgData name="Ivan He" userId="ae4e78f1-da20-4507-a353-083dd936469a" providerId="ADAL" clId="{087B4689-FC6E-4846-8A24-F54257D93997}" dt="2023-02-17T06:18:13.420" v="86" actId="1035"/>
          <ac:picMkLst>
            <pc:docMk/>
            <pc:sldMk cId="709243196" sldId="261"/>
            <ac:picMk id="7" creationId="{9DEE8765-3967-1B2A-0CF0-1E90A8EF21A7}"/>
          </ac:picMkLst>
        </pc:picChg>
        <pc:picChg chg="mod">
          <ac:chgData name="Ivan He" userId="ae4e78f1-da20-4507-a353-083dd936469a" providerId="ADAL" clId="{087B4689-FC6E-4846-8A24-F54257D93997}" dt="2023-02-17T06:18:13.420" v="86" actId="1035"/>
          <ac:picMkLst>
            <pc:docMk/>
            <pc:sldMk cId="709243196" sldId="261"/>
            <ac:picMk id="9" creationId="{A91EF4EE-D2D9-7952-E3D2-E4EBB4100192}"/>
          </ac:picMkLst>
        </pc:picChg>
        <pc:picChg chg="mod">
          <ac:chgData name="Ivan He" userId="ae4e78f1-da20-4507-a353-083dd936469a" providerId="ADAL" clId="{087B4689-FC6E-4846-8A24-F54257D93997}" dt="2023-02-17T06:18:13.420" v="86" actId="1035"/>
          <ac:picMkLst>
            <pc:docMk/>
            <pc:sldMk cId="709243196" sldId="261"/>
            <ac:picMk id="11" creationId="{50B49E22-566E-91FD-39FF-79609E3954E4}"/>
          </ac:picMkLst>
        </pc:picChg>
        <pc:picChg chg="mod">
          <ac:chgData name="Ivan He" userId="ae4e78f1-da20-4507-a353-083dd936469a" providerId="ADAL" clId="{087B4689-FC6E-4846-8A24-F54257D93997}" dt="2023-02-17T06:18:29.268" v="88" actId="1076"/>
          <ac:picMkLst>
            <pc:docMk/>
            <pc:sldMk cId="709243196" sldId="261"/>
            <ac:picMk id="13" creationId="{C4234A8B-CFD1-D219-62ED-40BFE238C626}"/>
          </ac:picMkLst>
        </pc:picChg>
        <pc:picChg chg="mod">
          <ac:chgData name="Ivan He" userId="ae4e78f1-da20-4507-a353-083dd936469a" providerId="ADAL" clId="{087B4689-FC6E-4846-8A24-F54257D93997}" dt="2023-02-17T06:18:24.515" v="87" actId="1076"/>
          <ac:picMkLst>
            <pc:docMk/>
            <pc:sldMk cId="709243196" sldId="261"/>
            <ac:picMk id="15" creationId="{9610AAFE-DE53-6AE8-5D77-4F3AB7B0DCEE}"/>
          </ac:picMkLst>
        </pc:picChg>
      </pc:sldChg>
      <pc:sldChg chg="del">
        <pc:chgData name="Ivan He" userId="ae4e78f1-da20-4507-a353-083dd936469a" providerId="ADAL" clId="{087B4689-FC6E-4846-8A24-F54257D93997}" dt="2023-02-17T06:15:45.518" v="0" actId="2696"/>
        <pc:sldMkLst>
          <pc:docMk/>
          <pc:sldMk cId="1932594836" sldId="261"/>
        </pc:sldMkLst>
      </pc:sldChg>
      <pc:sldChg chg="modSp add mod">
        <pc:chgData name="Ivan He" userId="ae4e78f1-da20-4507-a353-083dd936469a" providerId="ADAL" clId="{087B4689-FC6E-4846-8A24-F54257D93997}" dt="2023-02-17T06:19:33.131" v="128" actId="1076"/>
        <pc:sldMkLst>
          <pc:docMk/>
          <pc:sldMk cId="2473307253" sldId="263"/>
        </pc:sldMkLst>
        <pc:spChg chg="mod">
          <ac:chgData name="Ivan He" userId="ae4e78f1-da20-4507-a353-083dd936469a" providerId="ADAL" clId="{087B4689-FC6E-4846-8A24-F54257D93997}" dt="2023-02-17T06:18:52.002" v="106" actId="20577"/>
          <ac:spMkLst>
            <pc:docMk/>
            <pc:sldMk cId="2473307253" sldId="263"/>
            <ac:spMk id="2" creationId="{9A76B297-EFAE-D03E-07DB-A3DB72AE7C1B}"/>
          </ac:spMkLst>
        </pc:spChg>
        <pc:spChg chg="mod">
          <ac:chgData name="Ivan He" userId="ae4e78f1-da20-4507-a353-083dd936469a" providerId="ADAL" clId="{087B4689-FC6E-4846-8A24-F54257D93997}" dt="2023-02-17T06:19:18.894" v="126"/>
          <ac:spMkLst>
            <pc:docMk/>
            <pc:sldMk cId="2473307253" sldId="263"/>
            <ac:spMk id="3" creationId="{67BCC8E7-4077-0C93-39AA-725EEFF1C3C7}"/>
          </ac:spMkLst>
        </pc:spChg>
        <pc:picChg chg="mod">
          <ac:chgData name="Ivan He" userId="ae4e78f1-da20-4507-a353-083dd936469a" providerId="ADAL" clId="{087B4689-FC6E-4846-8A24-F54257D93997}" dt="2023-02-17T06:19:26.491" v="127" actId="1076"/>
          <ac:picMkLst>
            <pc:docMk/>
            <pc:sldMk cId="2473307253" sldId="263"/>
            <ac:picMk id="9" creationId="{A76905A7-1A5C-5F4C-91C1-8DDACA14A444}"/>
          </ac:picMkLst>
        </pc:picChg>
        <pc:picChg chg="mod">
          <ac:chgData name="Ivan He" userId="ae4e78f1-da20-4507-a353-083dd936469a" providerId="ADAL" clId="{087B4689-FC6E-4846-8A24-F54257D93997}" dt="2023-02-17T06:19:33.131" v="128" actId="1076"/>
          <ac:picMkLst>
            <pc:docMk/>
            <pc:sldMk cId="2473307253" sldId="263"/>
            <ac:picMk id="11" creationId="{7A2CCE33-6CFD-7BE2-6441-13DC7BB2F836}"/>
          </ac:picMkLst>
        </pc:picChg>
      </pc:sldChg>
      <pc:sldChg chg="del">
        <pc:chgData name="Ivan He" userId="ae4e78f1-da20-4507-a353-083dd936469a" providerId="ADAL" clId="{087B4689-FC6E-4846-8A24-F54257D93997}" dt="2023-02-17T06:15:45.518" v="0" actId="2696"/>
        <pc:sldMkLst>
          <pc:docMk/>
          <pc:sldMk cId="3950544417" sldId="263"/>
        </pc:sldMkLst>
      </pc:sldChg>
      <pc:sldChg chg="modSp add mod">
        <pc:chgData name="Ivan He" userId="ae4e78f1-da20-4507-a353-083dd936469a" providerId="ADAL" clId="{087B4689-FC6E-4846-8A24-F54257D93997}" dt="2023-02-17T06:21:13.787" v="172" actId="1076"/>
        <pc:sldMkLst>
          <pc:docMk/>
          <pc:sldMk cId="2030996944" sldId="264"/>
        </pc:sldMkLst>
        <pc:spChg chg="mod">
          <ac:chgData name="Ivan He" userId="ae4e78f1-da20-4507-a353-083dd936469a" providerId="ADAL" clId="{087B4689-FC6E-4846-8A24-F54257D93997}" dt="2023-02-17T06:19:59.515" v="146" actId="20577"/>
          <ac:spMkLst>
            <pc:docMk/>
            <pc:sldMk cId="2030996944" sldId="264"/>
            <ac:spMk id="2" creationId="{9A76B297-EFAE-D03E-07DB-A3DB72AE7C1B}"/>
          </ac:spMkLst>
        </pc:spChg>
        <pc:spChg chg="mod">
          <ac:chgData name="Ivan He" userId="ae4e78f1-da20-4507-a353-083dd936469a" providerId="ADAL" clId="{087B4689-FC6E-4846-8A24-F54257D93997}" dt="2023-02-17T06:20:31.113" v="161"/>
          <ac:spMkLst>
            <pc:docMk/>
            <pc:sldMk cId="2030996944" sldId="264"/>
            <ac:spMk id="3" creationId="{67BCC8E7-4077-0C93-39AA-725EEFF1C3C7}"/>
          </ac:spMkLst>
        </pc:spChg>
        <pc:picChg chg="mod">
          <ac:chgData name="Ivan He" userId="ae4e78f1-da20-4507-a353-083dd936469a" providerId="ADAL" clId="{087B4689-FC6E-4846-8A24-F54257D93997}" dt="2023-02-17T06:21:13.787" v="172" actId="1076"/>
          <ac:picMkLst>
            <pc:docMk/>
            <pc:sldMk cId="2030996944" sldId="264"/>
            <ac:picMk id="5" creationId="{BD9A5E8B-CF72-7680-661F-E5DE209500D4}"/>
          </ac:picMkLst>
        </pc:picChg>
        <pc:picChg chg="mod">
          <ac:chgData name="Ivan He" userId="ae4e78f1-da20-4507-a353-083dd936469a" providerId="ADAL" clId="{087B4689-FC6E-4846-8A24-F54257D93997}" dt="2023-02-17T06:21:11.195" v="171" actId="1076"/>
          <ac:picMkLst>
            <pc:docMk/>
            <pc:sldMk cId="2030996944" sldId="264"/>
            <ac:picMk id="7" creationId="{DA648801-3EBD-6A2D-C8FB-A921C4713D12}"/>
          </ac:picMkLst>
        </pc:picChg>
      </pc:sldChg>
      <pc:sldChg chg="del">
        <pc:chgData name="Ivan He" userId="ae4e78f1-da20-4507-a353-083dd936469a" providerId="ADAL" clId="{087B4689-FC6E-4846-8A24-F54257D93997}" dt="2023-02-17T06:15:45.518" v="0" actId="2696"/>
        <pc:sldMkLst>
          <pc:docMk/>
          <pc:sldMk cId="3323706408" sldId="264"/>
        </pc:sldMkLst>
      </pc:sldChg>
      <pc:sldChg chg="modSp add mod">
        <pc:chgData name="Ivan He" userId="ae4e78f1-da20-4507-a353-083dd936469a" providerId="ADAL" clId="{087B4689-FC6E-4846-8A24-F54257D93997}" dt="2023-02-17T06:22:43.731" v="221" actId="1076"/>
        <pc:sldMkLst>
          <pc:docMk/>
          <pc:sldMk cId="1875463236" sldId="265"/>
        </pc:sldMkLst>
        <pc:spChg chg="mod">
          <ac:chgData name="Ivan He" userId="ae4e78f1-da20-4507-a353-083dd936469a" providerId="ADAL" clId="{087B4689-FC6E-4846-8A24-F54257D93997}" dt="2023-02-17T06:21:43.166" v="190" actId="5793"/>
          <ac:spMkLst>
            <pc:docMk/>
            <pc:sldMk cId="1875463236" sldId="265"/>
            <ac:spMk id="2" creationId="{9A76B297-EFAE-D03E-07DB-A3DB72AE7C1B}"/>
          </ac:spMkLst>
        </pc:spChg>
        <pc:spChg chg="mod">
          <ac:chgData name="Ivan He" userId="ae4e78f1-da20-4507-a353-083dd936469a" providerId="ADAL" clId="{087B4689-FC6E-4846-8A24-F54257D93997}" dt="2023-02-17T06:22:20.256" v="213"/>
          <ac:spMkLst>
            <pc:docMk/>
            <pc:sldMk cId="1875463236" sldId="265"/>
            <ac:spMk id="3" creationId="{67BCC8E7-4077-0C93-39AA-725EEFF1C3C7}"/>
          </ac:spMkLst>
        </pc:spChg>
        <pc:picChg chg="mod">
          <ac:chgData name="Ivan He" userId="ae4e78f1-da20-4507-a353-083dd936469a" providerId="ADAL" clId="{087B4689-FC6E-4846-8A24-F54257D93997}" dt="2023-02-17T06:22:36.203" v="218" actId="1076"/>
          <ac:picMkLst>
            <pc:docMk/>
            <pc:sldMk cId="1875463236" sldId="265"/>
            <ac:picMk id="5" creationId="{94B014D0-4B80-67E7-6C5E-87024380A416}"/>
          </ac:picMkLst>
        </pc:picChg>
        <pc:picChg chg="mod">
          <ac:chgData name="Ivan He" userId="ae4e78f1-da20-4507-a353-083dd936469a" providerId="ADAL" clId="{087B4689-FC6E-4846-8A24-F54257D93997}" dt="2023-02-17T06:22:43.731" v="221" actId="1076"/>
          <ac:picMkLst>
            <pc:docMk/>
            <pc:sldMk cId="1875463236" sldId="265"/>
            <ac:picMk id="7" creationId="{B2F91E2A-3789-11A1-D17A-869EA1547C2D}"/>
          </ac:picMkLst>
        </pc:picChg>
      </pc:sldChg>
      <pc:sldChg chg="del">
        <pc:chgData name="Ivan He" userId="ae4e78f1-da20-4507-a353-083dd936469a" providerId="ADAL" clId="{087B4689-FC6E-4846-8A24-F54257D93997}" dt="2023-02-17T06:15:45.518" v="0" actId="2696"/>
        <pc:sldMkLst>
          <pc:docMk/>
          <pc:sldMk cId="3046243333" sldId="265"/>
        </pc:sldMkLst>
      </pc:sldChg>
      <pc:sldChg chg="modSp mod">
        <pc:chgData name="Ivan He" userId="ae4e78f1-da20-4507-a353-083dd936469a" providerId="ADAL" clId="{087B4689-FC6E-4846-8A24-F54257D93997}" dt="2023-02-17T06:25:56.358" v="368" actId="20577"/>
        <pc:sldMkLst>
          <pc:docMk/>
          <pc:sldMk cId="339122423" sldId="281"/>
        </pc:sldMkLst>
        <pc:spChg chg="mod">
          <ac:chgData name="Ivan He" userId="ae4e78f1-da20-4507-a353-083dd936469a" providerId="ADAL" clId="{087B4689-FC6E-4846-8A24-F54257D93997}" dt="2023-02-17T06:25:56.358" v="368" actId="20577"/>
          <ac:spMkLst>
            <pc:docMk/>
            <pc:sldMk cId="339122423" sldId="281"/>
            <ac:spMk id="3" creationId="{24706DEF-6E42-F97C-5605-F0F3D0C33F59}"/>
          </ac:spMkLst>
        </pc:spChg>
      </pc:sldChg>
      <pc:sldChg chg="addSp delSp modSp mod">
        <pc:chgData name="Ivan He" userId="ae4e78f1-da20-4507-a353-083dd936469a" providerId="ADAL" clId="{087B4689-FC6E-4846-8A24-F54257D93997}" dt="2023-02-17T07:26:34.305" v="969" actId="1076"/>
        <pc:sldMkLst>
          <pc:docMk/>
          <pc:sldMk cId="2448733067" sldId="282"/>
        </pc:sldMkLst>
        <pc:spChg chg="del">
          <ac:chgData name="Ivan He" userId="ae4e78f1-da20-4507-a353-083dd936469a" providerId="ADAL" clId="{087B4689-FC6E-4846-8A24-F54257D93997}" dt="2023-02-17T06:55:27.387" v="400" actId="478"/>
          <ac:spMkLst>
            <pc:docMk/>
            <pc:sldMk cId="2448733067" sldId="282"/>
            <ac:spMk id="3" creationId="{D7327C48-D170-5E3B-1FFE-F4BB78A41C92}"/>
          </ac:spMkLst>
        </pc:spChg>
        <pc:spChg chg="add del mod">
          <ac:chgData name="Ivan He" userId="ae4e78f1-da20-4507-a353-083dd936469a" providerId="ADAL" clId="{087B4689-FC6E-4846-8A24-F54257D93997}" dt="2023-02-17T06:55:29.074" v="401" actId="478"/>
          <ac:spMkLst>
            <pc:docMk/>
            <pc:sldMk cId="2448733067" sldId="282"/>
            <ac:spMk id="5" creationId="{CA94E3E4-5292-A5B8-0948-042FC8305F30}"/>
          </ac:spMkLst>
        </pc:spChg>
        <pc:spChg chg="add mod">
          <ac:chgData name="Ivan He" userId="ae4e78f1-da20-4507-a353-083dd936469a" providerId="ADAL" clId="{087B4689-FC6E-4846-8A24-F54257D93997}" dt="2023-02-17T07:25:31.960" v="916" actId="1037"/>
          <ac:spMkLst>
            <pc:docMk/>
            <pc:sldMk cId="2448733067" sldId="282"/>
            <ac:spMk id="6" creationId="{57D1B05C-4831-AE12-904C-BC495E231D7C}"/>
          </ac:spMkLst>
        </pc:spChg>
        <pc:spChg chg="add mod">
          <ac:chgData name="Ivan He" userId="ae4e78f1-da20-4507-a353-083dd936469a" providerId="ADAL" clId="{087B4689-FC6E-4846-8A24-F54257D93997}" dt="2023-02-17T07:25:10.459" v="843" actId="1038"/>
          <ac:spMkLst>
            <pc:docMk/>
            <pc:sldMk cId="2448733067" sldId="282"/>
            <ac:spMk id="7" creationId="{A3453D5A-FCA6-52D5-5D73-CBF40B8A8616}"/>
          </ac:spMkLst>
        </pc:spChg>
        <pc:spChg chg="add mod">
          <ac:chgData name="Ivan He" userId="ae4e78f1-da20-4507-a353-083dd936469a" providerId="ADAL" clId="{087B4689-FC6E-4846-8A24-F54257D93997}" dt="2023-02-17T07:24:57.442" v="808" actId="1036"/>
          <ac:spMkLst>
            <pc:docMk/>
            <pc:sldMk cId="2448733067" sldId="282"/>
            <ac:spMk id="8" creationId="{024080B5-C0EC-E2A9-8A67-973EA56DD08B}"/>
          </ac:spMkLst>
        </pc:spChg>
        <pc:spChg chg="add mod">
          <ac:chgData name="Ivan He" userId="ae4e78f1-da20-4507-a353-083dd936469a" providerId="ADAL" clId="{087B4689-FC6E-4846-8A24-F54257D93997}" dt="2023-02-17T07:24:57.442" v="808" actId="1036"/>
          <ac:spMkLst>
            <pc:docMk/>
            <pc:sldMk cId="2448733067" sldId="282"/>
            <ac:spMk id="9" creationId="{44D159AF-0933-E6EE-BC05-B510B6E2EDDB}"/>
          </ac:spMkLst>
        </pc:spChg>
        <pc:spChg chg="add mod">
          <ac:chgData name="Ivan He" userId="ae4e78f1-da20-4507-a353-083dd936469a" providerId="ADAL" clId="{087B4689-FC6E-4846-8A24-F54257D93997}" dt="2023-02-17T07:24:57.442" v="808" actId="1036"/>
          <ac:spMkLst>
            <pc:docMk/>
            <pc:sldMk cId="2448733067" sldId="282"/>
            <ac:spMk id="10" creationId="{18BD5EFE-5F51-BE35-14F3-F156D5D2A348}"/>
          </ac:spMkLst>
        </pc:spChg>
        <pc:spChg chg="add mod">
          <ac:chgData name="Ivan He" userId="ae4e78f1-da20-4507-a353-083dd936469a" providerId="ADAL" clId="{087B4689-FC6E-4846-8A24-F54257D93997}" dt="2023-02-17T07:24:57.442" v="808" actId="1036"/>
          <ac:spMkLst>
            <pc:docMk/>
            <pc:sldMk cId="2448733067" sldId="282"/>
            <ac:spMk id="11" creationId="{92E315EA-5DBF-F256-D2F6-4ACE351D6930}"/>
          </ac:spMkLst>
        </pc:spChg>
        <pc:spChg chg="add mod">
          <ac:chgData name="Ivan He" userId="ae4e78f1-da20-4507-a353-083dd936469a" providerId="ADAL" clId="{087B4689-FC6E-4846-8A24-F54257D93997}" dt="2023-02-17T07:24:57.442" v="808" actId="1036"/>
          <ac:spMkLst>
            <pc:docMk/>
            <pc:sldMk cId="2448733067" sldId="282"/>
            <ac:spMk id="12" creationId="{D2770FD7-F5F1-A6B1-7B65-C33F38F29696}"/>
          </ac:spMkLst>
        </pc:spChg>
        <pc:spChg chg="add mod">
          <ac:chgData name="Ivan He" userId="ae4e78f1-da20-4507-a353-083dd936469a" providerId="ADAL" clId="{087B4689-FC6E-4846-8A24-F54257D93997}" dt="2023-02-17T07:24:57.442" v="808" actId="1036"/>
          <ac:spMkLst>
            <pc:docMk/>
            <pc:sldMk cId="2448733067" sldId="282"/>
            <ac:spMk id="13" creationId="{8928CF81-0E8C-14A8-E876-4D5490692E09}"/>
          </ac:spMkLst>
        </pc:spChg>
        <pc:spChg chg="add mod">
          <ac:chgData name="Ivan He" userId="ae4e78f1-da20-4507-a353-083dd936469a" providerId="ADAL" clId="{087B4689-FC6E-4846-8A24-F54257D93997}" dt="2023-02-17T07:25:10.459" v="843" actId="1038"/>
          <ac:spMkLst>
            <pc:docMk/>
            <pc:sldMk cId="2448733067" sldId="282"/>
            <ac:spMk id="14" creationId="{00F231F5-1A9A-893B-2C73-E2C0F5C05056}"/>
          </ac:spMkLst>
        </pc:spChg>
        <pc:spChg chg="add mod">
          <ac:chgData name="Ivan He" userId="ae4e78f1-da20-4507-a353-083dd936469a" providerId="ADAL" clId="{087B4689-FC6E-4846-8A24-F54257D93997}" dt="2023-02-17T07:25:10.459" v="843" actId="1038"/>
          <ac:spMkLst>
            <pc:docMk/>
            <pc:sldMk cId="2448733067" sldId="282"/>
            <ac:spMk id="15" creationId="{C8B79482-C19C-ADD5-0356-B9B7B8C5E6C1}"/>
          </ac:spMkLst>
        </pc:spChg>
        <pc:spChg chg="add mod">
          <ac:chgData name="Ivan He" userId="ae4e78f1-da20-4507-a353-083dd936469a" providerId="ADAL" clId="{087B4689-FC6E-4846-8A24-F54257D93997}" dt="2023-02-17T07:25:10.459" v="843" actId="1038"/>
          <ac:spMkLst>
            <pc:docMk/>
            <pc:sldMk cId="2448733067" sldId="282"/>
            <ac:spMk id="16" creationId="{71D64DB9-82C4-C8C1-4DC8-EB86DA008200}"/>
          </ac:spMkLst>
        </pc:spChg>
        <pc:spChg chg="add mod">
          <ac:chgData name="Ivan He" userId="ae4e78f1-da20-4507-a353-083dd936469a" providerId="ADAL" clId="{087B4689-FC6E-4846-8A24-F54257D93997}" dt="2023-02-17T07:25:31.960" v="916" actId="1037"/>
          <ac:spMkLst>
            <pc:docMk/>
            <pc:sldMk cId="2448733067" sldId="282"/>
            <ac:spMk id="17" creationId="{7FFD43EF-7282-FAF8-6145-AA259F888151}"/>
          </ac:spMkLst>
        </pc:spChg>
        <pc:spChg chg="add mod">
          <ac:chgData name="Ivan He" userId="ae4e78f1-da20-4507-a353-083dd936469a" providerId="ADAL" clId="{087B4689-FC6E-4846-8A24-F54257D93997}" dt="2023-02-17T07:25:31.960" v="916" actId="1037"/>
          <ac:spMkLst>
            <pc:docMk/>
            <pc:sldMk cId="2448733067" sldId="282"/>
            <ac:spMk id="18" creationId="{7725DE5D-A4D9-B6FB-8DB5-18DE8122FD66}"/>
          </ac:spMkLst>
        </pc:spChg>
        <pc:spChg chg="add mod">
          <ac:chgData name="Ivan He" userId="ae4e78f1-da20-4507-a353-083dd936469a" providerId="ADAL" clId="{087B4689-FC6E-4846-8A24-F54257D93997}" dt="2023-02-17T07:25:31.960" v="916" actId="1037"/>
          <ac:spMkLst>
            <pc:docMk/>
            <pc:sldMk cId="2448733067" sldId="282"/>
            <ac:spMk id="19" creationId="{2552EAD6-21B5-5892-CDE2-9F07269AA2FC}"/>
          </ac:spMkLst>
        </pc:spChg>
        <pc:spChg chg="add mod">
          <ac:chgData name="Ivan He" userId="ae4e78f1-da20-4507-a353-083dd936469a" providerId="ADAL" clId="{087B4689-FC6E-4846-8A24-F54257D93997}" dt="2023-02-17T07:25:55.273" v="938" actId="14100"/>
          <ac:spMkLst>
            <pc:docMk/>
            <pc:sldMk cId="2448733067" sldId="282"/>
            <ac:spMk id="20" creationId="{745E2C01-B715-B520-4531-A708D71BD34C}"/>
          </ac:spMkLst>
        </pc:spChg>
        <pc:spChg chg="add mod">
          <ac:chgData name="Ivan He" userId="ae4e78f1-da20-4507-a353-083dd936469a" providerId="ADAL" clId="{087B4689-FC6E-4846-8A24-F54257D93997}" dt="2023-02-17T07:26:34.305" v="969" actId="1076"/>
          <ac:spMkLst>
            <pc:docMk/>
            <pc:sldMk cId="2448733067" sldId="282"/>
            <ac:spMk id="21" creationId="{0B8E58DC-38C7-E11C-0985-1393E763A931}"/>
          </ac:spMkLst>
        </pc:spChg>
        <pc:spChg chg="add mod">
          <ac:chgData name="Ivan He" userId="ae4e78f1-da20-4507-a353-083dd936469a" providerId="ADAL" clId="{087B4689-FC6E-4846-8A24-F54257D93997}" dt="2023-02-17T07:24:24.328" v="764" actId="1076"/>
          <ac:spMkLst>
            <pc:docMk/>
            <pc:sldMk cId="2448733067" sldId="282"/>
            <ac:spMk id="22" creationId="{09E7B8A4-086C-4BC1-6AEB-A7A0A15A144A}"/>
          </ac:spMkLst>
        </pc:spChg>
        <pc:spChg chg="add mod">
          <ac:chgData name="Ivan He" userId="ae4e78f1-da20-4507-a353-083dd936469a" providerId="ADAL" clId="{087B4689-FC6E-4846-8A24-F54257D93997}" dt="2023-02-17T07:24:57.442" v="808" actId="1036"/>
          <ac:spMkLst>
            <pc:docMk/>
            <pc:sldMk cId="2448733067" sldId="282"/>
            <ac:spMk id="23" creationId="{BF9BADCA-A6E3-27B7-73BB-3C39C3C6C9A3}"/>
          </ac:spMkLst>
        </pc:spChg>
        <pc:spChg chg="add mod">
          <ac:chgData name="Ivan He" userId="ae4e78f1-da20-4507-a353-083dd936469a" providerId="ADAL" clId="{087B4689-FC6E-4846-8A24-F54257D93997}" dt="2023-02-17T07:24:57.442" v="808" actId="1036"/>
          <ac:spMkLst>
            <pc:docMk/>
            <pc:sldMk cId="2448733067" sldId="282"/>
            <ac:spMk id="24" creationId="{D0268C5A-DBD8-F509-E91E-3422C4DC8278}"/>
          </ac:spMkLst>
        </pc:spChg>
        <pc:spChg chg="add mod">
          <ac:chgData name="Ivan He" userId="ae4e78f1-da20-4507-a353-083dd936469a" providerId="ADAL" clId="{087B4689-FC6E-4846-8A24-F54257D93997}" dt="2023-02-17T07:24:57.442" v="808" actId="1036"/>
          <ac:spMkLst>
            <pc:docMk/>
            <pc:sldMk cId="2448733067" sldId="282"/>
            <ac:spMk id="25" creationId="{4C0D711D-C652-8967-E235-6702097B03AE}"/>
          </ac:spMkLst>
        </pc:spChg>
      </pc:sldChg>
      <pc:sldChg chg="del">
        <pc:chgData name="Ivan He" userId="ae4e78f1-da20-4507-a353-083dd936469a" providerId="ADAL" clId="{087B4689-FC6E-4846-8A24-F54257D93997}" dt="2023-02-17T06:15:55.676" v="2" actId="47"/>
        <pc:sldMkLst>
          <pc:docMk/>
          <pc:sldMk cId="1736887736" sldId="285"/>
        </pc:sldMkLst>
      </pc:sldChg>
    </pc:docChg>
  </pc:docChgLst>
  <pc:docChgLst>
    <pc:chgData name="Ivan He" userId="ae4e78f1-da20-4507-a353-083dd936469a" providerId="ADAL" clId="{00E69AA1-5855-4B7F-89A7-C800D4A7812B}"/>
    <pc:docChg chg="undo custSel addSld delSld modSld sldOrd addSection delSection modSection">
      <pc:chgData name="Ivan He" userId="ae4e78f1-da20-4507-a353-083dd936469a" providerId="ADAL" clId="{00E69AA1-5855-4B7F-89A7-C800D4A7812B}" dt="2023-03-08T11:53:27.581" v="4310"/>
      <pc:docMkLst>
        <pc:docMk/>
      </pc:docMkLst>
      <pc:sldChg chg="addSp delSp modSp new del mod setBg delDesignElem">
        <pc:chgData name="Ivan He" userId="ae4e78f1-da20-4507-a353-083dd936469a" providerId="ADAL" clId="{00E69AA1-5855-4B7F-89A7-C800D4A7812B}" dt="2023-03-07T00:54:04.409" v="4253" actId="47"/>
        <pc:sldMkLst>
          <pc:docMk/>
          <pc:sldMk cId="1105842349" sldId="256"/>
        </pc:sldMkLst>
        <pc:spChg chg="mod">
          <ac:chgData name="Ivan He" userId="ae4e78f1-da20-4507-a353-083dd936469a" providerId="ADAL" clId="{00E69AA1-5855-4B7F-89A7-C800D4A7812B}" dt="2023-03-06T23:36:08.804" v="3167" actId="26606"/>
          <ac:spMkLst>
            <pc:docMk/>
            <pc:sldMk cId="1105842349" sldId="256"/>
            <ac:spMk id="2" creationId="{53758925-2218-31B2-F192-9BAD5B1D58EE}"/>
          </ac:spMkLst>
        </pc:spChg>
        <pc:spChg chg="mod">
          <ac:chgData name="Ivan He" userId="ae4e78f1-da20-4507-a353-083dd936469a" providerId="ADAL" clId="{00E69AA1-5855-4B7F-89A7-C800D4A7812B}" dt="2023-03-06T23:36:08.804" v="3167" actId="26606"/>
          <ac:spMkLst>
            <pc:docMk/>
            <pc:sldMk cId="1105842349" sldId="256"/>
            <ac:spMk id="3" creationId="{3B515453-FEF5-BE92-4F25-68A61A5AFA32}"/>
          </ac:spMkLst>
        </pc:spChg>
        <pc:spChg chg="add del">
          <ac:chgData name="Ivan He" userId="ae4e78f1-da20-4507-a353-083dd936469a" providerId="ADAL" clId="{00E69AA1-5855-4B7F-89A7-C800D4A7812B}" dt="2023-03-06T23:33:35.602" v="3152" actId="26606"/>
          <ac:spMkLst>
            <pc:docMk/>
            <pc:sldMk cId="1105842349" sldId="256"/>
            <ac:spMk id="5" creationId="{1EE485E7-7D6D-4CB0-A3AD-261D97B2EFEA}"/>
          </ac:spMkLst>
        </pc:spChg>
        <pc:spChg chg="add del">
          <ac:chgData name="Ivan He" userId="ae4e78f1-da20-4507-a353-083dd936469a" providerId="ADAL" clId="{00E69AA1-5855-4B7F-89A7-C800D4A7812B}" dt="2023-03-06T23:33:35.602" v="3152" actId="26606"/>
          <ac:spMkLst>
            <pc:docMk/>
            <pc:sldMk cId="1105842349" sldId="256"/>
            <ac:spMk id="6" creationId="{A55E3208-F0C4-4962-8946-065C94F89635}"/>
          </ac:spMkLst>
        </pc:spChg>
        <pc:spChg chg="add del">
          <ac:chgData name="Ivan He" userId="ae4e78f1-da20-4507-a353-083dd936469a" providerId="ADAL" clId="{00E69AA1-5855-4B7F-89A7-C800D4A7812B}" dt="2023-03-06T23:36:08.792" v="3166" actId="26606"/>
          <ac:spMkLst>
            <pc:docMk/>
            <pc:sldMk cId="1105842349" sldId="256"/>
            <ac:spMk id="7" creationId="{FFD48BC7-DC40-47DE-87EE-9F4B6ECB9ABB}"/>
          </ac:spMkLst>
        </pc:spChg>
        <pc:spChg chg="add del">
          <ac:chgData name="Ivan He" userId="ae4e78f1-da20-4507-a353-083dd936469a" providerId="ADAL" clId="{00E69AA1-5855-4B7F-89A7-C800D4A7812B}" dt="2023-03-06T01:52:55.550" v="3116" actId="26606"/>
          <ac:spMkLst>
            <pc:docMk/>
            <pc:sldMk cId="1105842349" sldId="256"/>
            <ac:spMk id="8" creationId="{943CAA20-3569-4189-9E48-239A229A86CA}"/>
          </ac:spMkLst>
        </pc:spChg>
        <pc:spChg chg="add del">
          <ac:chgData name="Ivan He" userId="ae4e78f1-da20-4507-a353-083dd936469a" providerId="ADAL" clId="{00E69AA1-5855-4B7F-89A7-C800D4A7812B}" dt="2023-03-06T23:36:08.792" v="3166" actId="26606"/>
          <ac:spMkLst>
            <pc:docMk/>
            <pc:sldMk cId="1105842349" sldId="256"/>
            <ac:spMk id="9" creationId="{E502BBC7-2C76-46F3-BC24-5985BC13DB88}"/>
          </ac:spMkLst>
        </pc:spChg>
        <pc:spChg chg="add del">
          <ac:chgData name="Ivan He" userId="ae4e78f1-da20-4507-a353-083dd936469a" providerId="ADAL" clId="{00E69AA1-5855-4B7F-89A7-C800D4A7812B}" dt="2023-03-06T01:52:55.550" v="3116" actId="26606"/>
          <ac:spMkLst>
            <pc:docMk/>
            <pc:sldMk cId="1105842349" sldId="256"/>
            <ac:spMk id="10" creationId="{DA542B6D-E775-4832-91DC-2D20F857813A}"/>
          </ac:spMkLst>
        </pc:spChg>
        <pc:spChg chg="add del">
          <ac:chgData name="Ivan He" userId="ae4e78f1-da20-4507-a353-083dd936469a" providerId="ADAL" clId="{00E69AA1-5855-4B7F-89A7-C800D4A7812B}" dt="2023-03-06T23:36:08.792" v="3166" actId="26606"/>
          <ac:spMkLst>
            <pc:docMk/>
            <pc:sldMk cId="1105842349" sldId="256"/>
            <ac:spMk id="11" creationId="{C7F28D52-2A5F-4D23-81AE-7CB8B591C7AF}"/>
          </ac:spMkLst>
        </pc:spChg>
        <pc:spChg chg="add del">
          <ac:chgData name="Ivan He" userId="ae4e78f1-da20-4507-a353-083dd936469a" providerId="ADAL" clId="{00E69AA1-5855-4B7F-89A7-C800D4A7812B}" dt="2023-03-06T23:36:08.792" v="3166" actId="26606"/>
          <ac:spMkLst>
            <pc:docMk/>
            <pc:sldMk cId="1105842349" sldId="256"/>
            <ac:spMk id="13" creationId="{3629484E-3792-4B3D-89AD-7C8A1ED0E0D4}"/>
          </ac:spMkLst>
        </pc:spChg>
        <pc:spChg chg="add del">
          <ac:chgData name="Ivan He" userId="ae4e78f1-da20-4507-a353-083dd936469a" providerId="ADAL" clId="{00E69AA1-5855-4B7F-89A7-C800D4A7812B}" dt="2023-03-07T00:31:38.512" v="3451" actId="26606"/>
          <ac:spMkLst>
            <pc:docMk/>
            <pc:sldMk cId="1105842349" sldId="256"/>
            <ac:spMk id="15" creationId="{943CAA20-3569-4189-9E48-239A229A86CA}"/>
          </ac:spMkLst>
        </pc:spChg>
        <pc:spChg chg="add del">
          <ac:chgData name="Ivan He" userId="ae4e78f1-da20-4507-a353-083dd936469a" providerId="ADAL" clId="{00E69AA1-5855-4B7F-89A7-C800D4A7812B}" dt="2023-03-07T00:31:38.512" v="3451" actId="26606"/>
          <ac:spMkLst>
            <pc:docMk/>
            <pc:sldMk cId="1105842349" sldId="256"/>
            <ac:spMk id="17" creationId="{DA542B6D-E775-4832-91DC-2D20F857813A}"/>
          </ac:spMkLst>
        </pc:spChg>
        <pc:spChg chg="add del">
          <ac:chgData name="Ivan He" userId="ae4e78f1-da20-4507-a353-083dd936469a" providerId="ADAL" clId="{00E69AA1-5855-4B7F-89A7-C800D4A7812B}" dt="2023-03-06T23:34:57.079" v="3155"/>
          <ac:spMkLst>
            <pc:docMk/>
            <pc:sldMk cId="1105842349" sldId="256"/>
            <ac:spMk id="18" creationId="{F8454B2E-D2DB-42C2-A224-BCEC47B86468}"/>
          </ac:spMkLst>
        </pc:spChg>
        <pc:spChg chg="add del">
          <ac:chgData name="Ivan He" userId="ae4e78f1-da20-4507-a353-083dd936469a" providerId="ADAL" clId="{00E69AA1-5855-4B7F-89A7-C800D4A7812B}" dt="2023-03-06T23:34:57.079" v="3155"/>
          <ac:spMkLst>
            <pc:docMk/>
            <pc:sldMk cId="1105842349" sldId="256"/>
            <ac:spMk id="19" creationId="{08B61146-1CF0-40E1-B66E-C22BD9207E37}"/>
          </ac:spMkLst>
        </pc:spChg>
        <pc:spChg chg="add">
          <ac:chgData name="Ivan He" userId="ae4e78f1-da20-4507-a353-083dd936469a" providerId="ADAL" clId="{00E69AA1-5855-4B7F-89A7-C800D4A7812B}" dt="2023-03-07T00:31:38.512" v="3451" actId="26606"/>
          <ac:spMkLst>
            <pc:docMk/>
            <pc:sldMk cId="1105842349" sldId="256"/>
            <ac:spMk id="22" creationId="{943CAA20-3569-4189-9E48-239A229A86CA}"/>
          </ac:spMkLst>
        </pc:spChg>
        <pc:spChg chg="add">
          <ac:chgData name="Ivan He" userId="ae4e78f1-da20-4507-a353-083dd936469a" providerId="ADAL" clId="{00E69AA1-5855-4B7F-89A7-C800D4A7812B}" dt="2023-03-07T00:31:38.512" v="3451" actId="26606"/>
          <ac:spMkLst>
            <pc:docMk/>
            <pc:sldMk cId="1105842349" sldId="256"/>
            <ac:spMk id="24" creationId="{DA542B6D-E775-4832-91DC-2D20F857813A}"/>
          </ac:spMkLst>
        </pc:spChg>
        <pc:picChg chg="add del">
          <ac:chgData name="Ivan He" userId="ae4e78f1-da20-4507-a353-083dd936469a" providerId="ADAL" clId="{00E69AA1-5855-4B7F-89A7-C800D4A7812B}" dt="2023-03-06T23:33:35.602" v="3152" actId="26606"/>
          <ac:picMkLst>
            <pc:docMk/>
            <pc:sldMk cId="1105842349" sldId="256"/>
            <ac:picMk id="14" creationId="{7021C573-B3FF-44B8-A5DE-AB39E9AA6B96}"/>
          </ac:picMkLst>
        </pc:picChg>
        <pc:picChg chg="add del">
          <ac:chgData name="Ivan He" userId="ae4e78f1-da20-4507-a353-083dd936469a" providerId="ADAL" clId="{00E69AA1-5855-4B7F-89A7-C800D4A7812B}" dt="2023-03-06T23:34:57.079" v="3155"/>
          <ac:picMkLst>
            <pc:docMk/>
            <pc:sldMk cId="1105842349" sldId="256"/>
            <ac:picMk id="21" creationId="{2F948680-1810-4961-805C-D0C28E7E93EE}"/>
          </ac:picMkLst>
        </pc:picChg>
        <pc:cxnChg chg="add del">
          <ac:chgData name="Ivan He" userId="ae4e78f1-da20-4507-a353-083dd936469a" providerId="ADAL" clId="{00E69AA1-5855-4B7F-89A7-C800D4A7812B}" dt="2023-03-06T23:33:35.602" v="3152" actId="26606"/>
          <ac:cxnSpMkLst>
            <pc:docMk/>
            <pc:sldMk cId="1105842349" sldId="256"/>
            <ac:cxnSpMk id="12" creationId="{4FAE17D3-C2DC-4665-AF20-33C5BACD5E01}"/>
          </ac:cxnSpMkLst>
        </pc:cxnChg>
        <pc:cxnChg chg="add del">
          <ac:chgData name="Ivan He" userId="ae4e78f1-da20-4507-a353-083dd936469a" providerId="ADAL" clId="{00E69AA1-5855-4B7F-89A7-C800D4A7812B}" dt="2023-03-06T23:33:35.602" v="3152" actId="26606"/>
          <ac:cxnSpMkLst>
            <pc:docMk/>
            <pc:sldMk cId="1105842349" sldId="256"/>
            <ac:cxnSpMk id="16" creationId="{50B0CCD4-E9B0-43B2-806F-05EDF57A7628}"/>
          </ac:cxnSpMkLst>
        </pc:cxnChg>
        <pc:cxnChg chg="add del">
          <ac:chgData name="Ivan He" userId="ae4e78f1-da20-4507-a353-083dd936469a" providerId="ADAL" clId="{00E69AA1-5855-4B7F-89A7-C800D4A7812B}" dt="2023-03-06T23:34:57.079" v="3155"/>
          <ac:cxnSpMkLst>
            <pc:docMk/>
            <pc:sldMk cId="1105842349" sldId="256"/>
            <ac:cxnSpMk id="20" creationId="{7AE5065C-30A9-480A-9E93-74CC1490293D}"/>
          </ac:cxnSpMkLst>
        </pc:cxnChg>
      </pc:sldChg>
      <pc:sldChg chg="modSp new mod">
        <pc:chgData name="Ivan He" userId="ae4e78f1-da20-4507-a353-083dd936469a" providerId="ADAL" clId="{00E69AA1-5855-4B7F-89A7-C800D4A7812B}" dt="2023-03-06T23:36:00.600" v="3164"/>
        <pc:sldMkLst>
          <pc:docMk/>
          <pc:sldMk cId="2834157828" sldId="257"/>
        </pc:sldMkLst>
        <pc:spChg chg="mod">
          <ac:chgData name="Ivan He" userId="ae4e78f1-da20-4507-a353-083dd936469a" providerId="ADAL" clId="{00E69AA1-5855-4B7F-89A7-C800D4A7812B}" dt="2023-03-06T23:36:00.600" v="3164"/>
          <ac:spMkLst>
            <pc:docMk/>
            <pc:sldMk cId="2834157828" sldId="257"/>
            <ac:spMk id="2" creationId="{AA0FF784-0D98-9DBE-5FDE-49733CE30E97}"/>
          </ac:spMkLst>
        </pc:spChg>
        <pc:spChg chg="mod">
          <ac:chgData name="Ivan He" userId="ae4e78f1-da20-4507-a353-083dd936469a" providerId="ADAL" clId="{00E69AA1-5855-4B7F-89A7-C800D4A7812B}" dt="2023-03-06T23:36:00.600" v="3164"/>
          <ac:spMkLst>
            <pc:docMk/>
            <pc:sldMk cId="2834157828" sldId="257"/>
            <ac:spMk id="3" creationId="{5A3331A0-5015-2FE3-BC75-685FD1E9BD66}"/>
          </ac:spMkLst>
        </pc:spChg>
      </pc:sldChg>
      <pc:sldChg chg="addSp delSp modSp new mod setBg delDesignElem">
        <pc:chgData name="Ivan He" userId="ae4e78f1-da20-4507-a353-083dd936469a" providerId="ADAL" clId="{00E69AA1-5855-4B7F-89A7-C800D4A7812B}" dt="2023-03-07T00:32:48.236" v="3454" actId="1076"/>
        <pc:sldMkLst>
          <pc:docMk/>
          <pc:sldMk cId="1166924977" sldId="258"/>
        </pc:sldMkLst>
        <pc:spChg chg="mod">
          <ac:chgData name="Ivan He" userId="ae4e78f1-da20-4507-a353-083dd936469a" providerId="ADAL" clId="{00E69AA1-5855-4B7F-89A7-C800D4A7812B}" dt="2023-03-06T23:39:00.344" v="3170" actId="1076"/>
          <ac:spMkLst>
            <pc:docMk/>
            <pc:sldMk cId="1166924977" sldId="258"/>
            <ac:spMk id="2" creationId="{577A0747-5F55-FCD9-E09F-2461F6AED001}"/>
          </ac:spMkLst>
        </pc:spChg>
        <pc:spChg chg="mod">
          <ac:chgData name="Ivan He" userId="ae4e78f1-da20-4507-a353-083dd936469a" providerId="ADAL" clId="{00E69AA1-5855-4B7F-89A7-C800D4A7812B}" dt="2023-03-07T00:32:48.236" v="3454" actId="1076"/>
          <ac:spMkLst>
            <pc:docMk/>
            <pc:sldMk cId="1166924977" sldId="258"/>
            <ac:spMk id="3" creationId="{F42BE23B-15C1-8031-3123-BC1B03D54ECC}"/>
          </ac:spMkLst>
        </pc:spChg>
        <pc:spChg chg="add del">
          <ac:chgData name="Ivan He" userId="ae4e78f1-da20-4507-a353-083dd936469a" providerId="ADAL" clId="{00E69AA1-5855-4B7F-89A7-C800D4A7812B}" dt="2023-03-06T23:29:05.860" v="3119"/>
          <ac:spMkLst>
            <pc:docMk/>
            <pc:sldMk cId="1166924977" sldId="258"/>
            <ac:spMk id="10" creationId="{32AEEBC8-9D30-42EF-95F2-386C2653FBF0}"/>
          </ac:spMkLst>
        </pc:spChg>
        <pc:spChg chg="add del">
          <ac:chgData name="Ivan He" userId="ae4e78f1-da20-4507-a353-083dd936469a" providerId="ADAL" clId="{00E69AA1-5855-4B7F-89A7-C800D4A7812B}" dt="2023-03-06T23:29:05.860" v="3119"/>
          <ac:spMkLst>
            <pc:docMk/>
            <pc:sldMk cId="1166924977" sldId="258"/>
            <ac:spMk id="12" creationId="{2E92FA66-67D7-4CB4-94D3-E643A9AD4757}"/>
          </ac:spMkLst>
        </pc:spChg>
        <pc:picChg chg="add mod">
          <ac:chgData name="Ivan He" userId="ae4e78f1-da20-4507-a353-083dd936469a" providerId="ADAL" clId="{00E69AA1-5855-4B7F-89A7-C800D4A7812B}" dt="2023-03-07T00:32:32.509" v="3453" actId="1076"/>
          <ac:picMkLst>
            <pc:docMk/>
            <pc:sldMk cId="1166924977" sldId="258"/>
            <ac:picMk id="5" creationId="{36719FF6-FDE3-A64D-6C85-017F35F998BE}"/>
          </ac:picMkLst>
        </pc:picChg>
      </pc:sldChg>
      <pc:sldChg chg="add del">
        <pc:chgData name="Ivan He" userId="ae4e78f1-da20-4507-a353-083dd936469a" providerId="ADAL" clId="{00E69AA1-5855-4B7F-89A7-C800D4A7812B}" dt="2023-03-06T01:49:34.497" v="3110" actId="47"/>
        <pc:sldMkLst>
          <pc:docMk/>
          <pc:sldMk cId="1723447876" sldId="259"/>
        </pc:sldMkLst>
      </pc:sldChg>
      <pc:sldChg chg="modSp new del mod">
        <pc:chgData name="Ivan He" userId="ae4e78f1-da20-4507-a353-083dd936469a" providerId="ADAL" clId="{00E69AA1-5855-4B7F-89A7-C800D4A7812B}" dt="2023-02-17T05:14:12.859" v="2571" actId="2696"/>
        <pc:sldMkLst>
          <pc:docMk/>
          <pc:sldMk cId="1894658912" sldId="259"/>
        </pc:sldMkLst>
        <pc:spChg chg="mod">
          <ac:chgData name="Ivan He" userId="ae4e78f1-da20-4507-a353-083dd936469a" providerId="ADAL" clId="{00E69AA1-5855-4B7F-89A7-C800D4A7812B}" dt="2023-01-29T02:39:19.025" v="635" actId="20577"/>
          <ac:spMkLst>
            <pc:docMk/>
            <pc:sldMk cId="1894658912" sldId="259"/>
            <ac:spMk id="2" creationId="{331B640D-3A8C-5DD3-CDBC-213A45BEE9D6}"/>
          </ac:spMkLst>
        </pc:spChg>
        <pc:spChg chg="mod">
          <ac:chgData name="Ivan He" userId="ae4e78f1-da20-4507-a353-083dd936469a" providerId="ADAL" clId="{00E69AA1-5855-4B7F-89A7-C800D4A7812B}" dt="2023-02-09T06:24:36.235" v="2306" actId="1076"/>
          <ac:spMkLst>
            <pc:docMk/>
            <pc:sldMk cId="1894658912" sldId="259"/>
            <ac:spMk id="15" creationId="{C1D09CF5-4C30-CE06-C0DB-5CC2FD414257}"/>
          </ac:spMkLst>
        </pc:spChg>
      </pc:sldChg>
      <pc:sldChg chg="add del">
        <pc:chgData name="Ivan He" userId="ae4e78f1-da20-4507-a353-083dd936469a" providerId="ADAL" clId="{00E69AA1-5855-4B7F-89A7-C800D4A7812B}" dt="2023-03-06T01:49:34.497" v="3110" actId="47"/>
        <pc:sldMkLst>
          <pc:docMk/>
          <pc:sldMk cId="433838498" sldId="260"/>
        </pc:sldMkLst>
      </pc:sldChg>
      <pc:sldChg chg="modSp new del mod">
        <pc:chgData name="Ivan He" userId="ae4e78f1-da20-4507-a353-083dd936469a" providerId="ADAL" clId="{00E69AA1-5855-4B7F-89A7-C800D4A7812B}" dt="2023-02-17T05:14:12.859" v="2571" actId="2696"/>
        <pc:sldMkLst>
          <pc:docMk/>
          <pc:sldMk cId="718276463" sldId="260"/>
        </pc:sldMkLst>
        <pc:spChg chg="mod">
          <ac:chgData name="Ivan He" userId="ae4e78f1-da20-4507-a353-083dd936469a" providerId="ADAL" clId="{00E69AA1-5855-4B7F-89A7-C800D4A7812B}" dt="2023-01-29T02:39:35.381" v="637"/>
          <ac:spMkLst>
            <pc:docMk/>
            <pc:sldMk cId="718276463" sldId="260"/>
            <ac:spMk id="2" creationId="{7A9D486F-4B90-8F08-0092-321445A90D5E}"/>
          </ac:spMkLst>
        </pc:spChg>
      </pc:sldChg>
      <pc:sldChg chg="delSp modSp mod">
        <pc:chgData name="Ivan He" userId="ae4e78f1-da20-4507-a353-083dd936469a" providerId="ADAL" clId="{00E69AA1-5855-4B7F-89A7-C800D4A7812B}" dt="2023-03-07T00:51:35.780" v="4210" actId="1076"/>
        <pc:sldMkLst>
          <pc:docMk/>
          <pc:sldMk cId="709243196" sldId="261"/>
        </pc:sldMkLst>
        <pc:spChg chg="mod">
          <ac:chgData name="Ivan He" userId="ae4e78f1-da20-4507-a353-083dd936469a" providerId="ADAL" clId="{00E69AA1-5855-4B7F-89A7-C800D4A7812B}" dt="2023-03-07T00:50:54.322" v="4158" actId="1076"/>
          <ac:spMkLst>
            <pc:docMk/>
            <pc:sldMk cId="709243196" sldId="261"/>
            <ac:spMk id="2" creationId="{888DBAC9-5E6F-A68A-9FCC-8550A6C27392}"/>
          </ac:spMkLst>
        </pc:spChg>
        <pc:spChg chg="mod">
          <ac:chgData name="Ivan He" userId="ae4e78f1-da20-4507-a353-083dd936469a" providerId="ADAL" clId="{00E69AA1-5855-4B7F-89A7-C800D4A7812B}" dt="2023-03-07T00:51:04.425" v="4160" actId="1076"/>
          <ac:spMkLst>
            <pc:docMk/>
            <pc:sldMk cId="709243196" sldId="261"/>
            <ac:spMk id="3" creationId="{3B8FD485-4B6C-8FA1-8EBB-02F2C64107C5}"/>
          </ac:spMkLst>
        </pc:spChg>
        <pc:picChg chg="mod">
          <ac:chgData name="Ivan He" userId="ae4e78f1-da20-4507-a353-083dd936469a" providerId="ADAL" clId="{00E69AA1-5855-4B7F-89A7-C800D4A7812B}" dt="2023-03-07T00:51:19.872" v="4209" actId="1037"/>
          <ac:picMkLst>
            <pc:docMk/>
            <pc:sldMk cId="709243196" sldId="261"/>
            <ac:picMk id="5" creationId="{B5CA7FCF-BCD1-5CDB-37E4-2AAFDEFF0F40}"/>
          </ac:picMkLst>
        </pc:picChg>
        <pc:picChg chg="del">
          <ac:chgData name="Ivan He" userId="ae4e78f1-da20-4507-a353-083dd936469a" providerId="ADAL" clId="{00E69AA1-5855-4B7F-89A7-C800D4A7812B}" dt="2023-03-07T00:40:20.632" v="3907" actId="478"/>
          <ac:picMkLst>
            <pc:docMk/>
            <pc:sldMk cId="709243196" sldId="261"/>
            <ac:picMk id="7" creationId="{9DEE8765-3967-1B2A-0CF0-1E90A8EF21A7}"/>
          </ac:picMkLst>
        </pc:picChg>
        <pc:picChg chg="mod">
          <ac:chgData name="Ivan He" userId="ae4e78f1-da20-4507-a353-083dd936469a" providerId="ADAL" clId="{00E69AA1-5855-4B7F-89A7-C800D4A7812B}" dt="2023-03-07T00:51:19.872" v="4209" actId="1037"/>
          <ac:picMkLst>
            <pc:docMk/>
            <pc:sldMk cId="709243196" sldId="261"/>
            <ac:picMk id="9" creationId="{A91EF4EE-D2D9-7952-E3D2-E4EBB4100192}"/>
          </ac:picMkLst>
        </pc:picChg>
        <pc:picChg chg="mod">
          <ac:chgData name="Ivan He" userId="ae4e78f1-da20-4507-a353-083dd936469a" providerId="ADAL" clId="{00E69AA1-5855-4B7F-89A7-C800D4A7812B}" dt="2023-03-07T00:51:19.872" v="4209" actId="1037"/>
          <ac:picMkLst>
            <pc:docMk/>
            <pc:sldMk cId="709243196" sldId="261"/>
            <ac:picMk id="11" creationId="{50B49E22-566E-91FD-39FF-79609E3954E4}"/>
          </ac:picMkLst>
        </pc:picChg>
        <pc:picChg chg="mod">
          <ac:chgData name="Ivan He" userId="ae4e78f1-da20-4507-a353-083dd936469a" providerId="ADAL" clId="{00E69AA1-5855-4B7F-89A7-C800D4A7812B}" dt="2023-03-07T00:51:19.872" v="4209" actId="1037"/>
          <ac:picMkLst>
            <pc:docMk/>
            <pc:sldMk cId="709243196" sldId="261"/>
            <ac:picMk id="13" creationId="{C4234A8B-CFD1-D219-62ED-40BFE238C626}"/>
          </ac:picMkLst>
        </pc:picChg>
        <pc:picChg chg="mod">
          <ac:chgData name="Ivan He" userId="ae4e78f1-da20-4507-a353-083dd936469a" providerId="ADAL" clId="{00E69AA1-5855-4B7F-89A7-C800D4A7812B}" dt="2023-03-07T00:51:35.780" v="4210" actId="1076"/>
          <ac:picMkLst>
            <pc:docMk/>
            <pc:sldMk cId="709243196" sldId="261"/>
            <ac:picMk id="15" creationId="{9610AAFE-DE53-6AE8-5D77-4F3AB7B0DCEE}"/>
          </ac:picMkLst>
        </pc:picChg>
      </pc:sldChg>
      <pc:sldChg chg="delSp add setBg delDesignElem">
        <pc:chgData name="Ivan He" userId="ae4e78f1-da20-4507-a353-083dd936469a" providerId="ADAL" clId="{00E69AA1-5855-4B7F-89A7-C800D4A7812B}" dt="2023-02-17T05:14:18.249" v="2581"/>
        <pc:sldMkLst>
          <pc:docMk/>
          <pc:sldMk cId="1932594836" sldId="261"/>
        </pc:sldMkLst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1932594836" sldId="261"/>
            <ac:spMk id="1031" creationId="{32AEEBC8-9D30-42EF-95F2-386C2653FBF0}"/>
          </ac:spMkLst>
        </pc:spChg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1932594836" sldId="261"/>
            <ac:spMk id="1033" creationId="{2E92FA66-67D7-4CB4-94D3-E643A9AD4757}"/>
          </ac:spMkLst>
        </pc:spChg>
      </pc:sldChg>
      <pc:sldChg chg="addSp delSp modSp new del mod setBg">
        <pc:chgData name="Ivan He" userId="ae4e78f1-da20-4507-a353-083dd936469a" providerId="ADAL" clId="{00E69AA1-5855-4B7F-89A7-C800D4A7812B}" dt="2023-02-17T05:14:12.859" v="2571" actId="2696"/>
        <pc:sldMkLst>
          <pc:docMk/>
          <pc:sldMk cId="3776014487" sldId="261"/>
        </pc:sldMkLst>
        <pc:spChg chg="mod">
          <ac:chgData name="Ivan He" userId="ae4e78f1-da20-4507-a353-083dd936469a" providerId="ADAL" clId="{00E69AA1-5855-4B7F-89A7-C800D4A7812B}" dt="2023-01-29T02:56:37.716" v="1309" actId="26606"/>
          <ac:spMkLst>
            <pc:docMk/>
            <pc:sldMk cId="3776014487" sldId="261"/>
            <ac:spMk id="2" creationId="{888DBAC9-5E6F-A68A-9FCC-8550A6C27392}"/>
          </ac:spMkLst>
        </pc:spChg>
        <pc:spChg chg="mod">
          <ac:chgData name="Ivan He" userId="ae4e78f1-da20-4507-a353-083dd936469a" providerId="ADAL" clId="{00E69AA1-5855-4B7F-89A7-C800D4A7812B}" dt="2023-01-29T02:56:46.556" v="1310" actId="12"/>
          <ac:spMkLst>
            <pc:docMk/>
            <pc:sldMk cId="3776014487" sldId="261"/>
            <ac:spMk id="3" creationId="{3B8FD485-4B6C-8FA1-8EBB-02F2C64107C5}"/>
          </ac:spMkLst>
        </pc:spChg>
        <pc:spChg chg="add">
          <ac:chgData name="Ivan He" userId="ae4e78f1-da20-4507-a353-083dd936469a" providerId="ADAL" clId="{00E69AA1-5855-4B7F-89A7-C800D4A7812B}" dt="2023-01-29T02:56:37.716" v="1309" actId="26606"/>
          <ac:spMkLst>
            <pc:docMk/>
            <pc:sldMk cId="3776014487" sldId="261"/>
            <ac:spMk id="1031" creationId="{32AEEBC8-9D30-42EF-95F2-386C2653FBF0}"/>
          </ac:spMkLst>
        </pc:spChg>
        <pc:spChg chg="add">
          <ac:chgData name="Ivan He" userId="ae4e78f1-da20-4507-a353-083dd936469a" providerId="ADAL" clId="{00E69AA1-5855-4B7F-89A7-C800D4A7812B}" dt="2023-01-29T02:56:37.716" v="1309" actId="26606"/>
          <ac:spMkLst>
            <pc:docMk/>
            <pc:sldMk cId="3776014487" sldId="261"/>
            <ac:spMk id="1033" creationId="{2E92FA66-67D7-4CB4-94D3-E643A9AD4757}"/>
          </ac:spMkLst>
        </pc:spChg>
        <pc:picChg chg="add mod">
          <ac:chgData name="Ivan He" userId="ae4e78f1-da20-4507-a353-083dd936469a" providerId="ADAL" clId="{00E69AA1-5855-4B7F-89A7-C800D4A7812B}" dt="2023-02-04T11:49:33.602" v="1468" actId="1076"/>
          <ac:picMkLst>
            <pc:docMk/>
            <pc:sldMk cId="3776014487" sldId="261"/>
            <ac:picMk id="5" creationId="{B5CA7FCF-BCD1-5CDB-37E4-2AAFDEFF0F40}"/>
          </ac:picMkLst>
        </pc:picChg>
        <pc:picChg chg="add mod">
          <ac:chgData name="Ivan He" userId="ae4e78f1-da20-4507-a353-083dd936469a" providerId="ADAL" clId="{00E69AA1-5855-4B7F-89A7-C800D4A7812B}" dt="2023-02-04T11:52:06.077" v="1478" actId="1076"/>
          <ac:picMkLst>
            <pc:docMk/>
            <pc:sldMk cId="3776014487" sldId="261"/>
            <ac:picMk id="7" creationId="{9DEE8765-3967-1B2A-0CF0-1E90A8EF21A7}"/>
          </ac:picMkLst>
        </pc:picChg>
        <pc:picChg chg="add mod">
          <ac:chgData name="Ivan He" userId="ae4e78f1-da20-4507-a353-083dd936469a" providerId="ADAL" clId="{00E69AA1-5855-4B7F-89A7-C800D4A7812B}" dt="2023-02-04T11:56:20.702" v="1482" actId="14100"/>
          <ac:picMkLst>
            <pc:docMk/>
            <pc:sldMk cId="3776014487" sldId="261"/>
            <ac:picMk id="9" creationId="{A91EF4EE-D2D9-7952-E3D2-E4EBB4100192}"/>
          </ac:picMkLst>
        </pc:picChg>
        <pc:picChg chg="add mod">
          <ac:chgData name="Ivan He" userId="ae4e78f1-da20-4507-a353-083dd936469a" providerId="ADAL" clId="{00E69AA1-5855-4B7F-89A7-C800D4A7812B}" dt="2023-02-04T12:06:19.504" v="1487" actId="1076"/>
          <ac:picMkLst>
            <pc:docMk/>
            <pc:sldMk cId="3776014487" sldId="261"/>
            <ac:picMk id="11" creationId="{50B49E22-566E-91FD-39FF-79609E3954E4}"/>
          </ac:picMkLst>
        </pc:picChg>
        <pc:picChg chg="add mod">
          <ac:chgData name="Ivan He" userId="ae4e78f1-da20-4507-a353-083dd936469a" providerId="ADAL" clId="{00E69AA1-5855-4B7F-89A7-C800D4A7812B}" dt="2023-02-04T12:13:05.747" v="1492" actId="14100"/>
          <ac:picMkLst>
            <pc:docMk/>
            <pc:sldMk cId="3776014487" sldId="261"/>
            <ac:picMk id="13" creationId="{C4234A8B-CFD1-D219-62ED-40BFE238C626}"/>
          </ac:picMkLst>
        </pc:picChg>
        <pc:picChg chg="add mod">
          <ac:chgData name="Ivan He" userId="ae4e78f1-da20-4507-a353-083dd936469a" providerId="ADAL" clId="{00E69AA1-5855-4B7F-89A7-C800D4A7812B}" dt="2023-02-04T12:14:08.651" v="1495" actId="1076"/>
          <ac:picMkLst>
            <pc:docMk/>
            <pc:sldMk cId="3776014487" sldId="261"/>
            <ac:picMk id="15" creationId="{9610AAFE-DE53-6AE8-5D77-4F3AB7B0DCEE}"/>
          </ac:picMkLst>
        </pc:picChg>
        <pc:picChg chg="add del mod">
          <ac:chgData name="Ivan He" userId="ae4e78f1-da20-4507-a353-083dd936469a" providerId="ADAL" clId="{00E69AA1-5855-4B7F-89A7-C800D4A7812B}" dt="2023-02-04T11:46:45.329" v="1464" actId="478"/>
          <ac:picMkLst>
            <pc:docMk/>
            <pc:sldMk cId="3776014487" sldId="261"/>
            <ac:picMk id="1026" creationId="{7BF5CA9B-917F-DDFF-0877-0F62B46DE47E}"/>
          </ac:picMkLst>
        </pc:picChg>
      </pc:sldChg>
      <pc:sldChg chg="addSp delSp modSp new mod">
        <pc:chgData name="Ivan He" userId="ae4e78f1-da20-4507-a353-083dd936469a" providerId="ADAL" clId="{00E69AA1-5855-4B7F-89A7-C800D4A7812B}" dt="2023-03-08T11:53:27.581" v="4310"/>
        <pc:sldMkLst>
          <pc:docMk/>
          <pc:sldMk cId="1306882187" sldId="262"/>
        </pc:sldMkLst>
        <pc:spChg chg="mod">
          <ac:chgData name="Ivan He" userId="ae4e78f1-da20-4507-a353-083dd936469a" providerId="ADAL" clId="{00E69AA1-5855-4B7F-89A7-C800D4A7812B}" dt="2023-03-08T11:53:27.581" v="4310"/>
          <ac:spMkLst>
            <pc:docMk/>
            <pc:sldMk cId="1306882187" sldId="262"/>
            <ac:spMk id="2" creationId="{0220A3FA-042F-6F08-F07B-C5EC15A4691B}"/>
          </ac:spMkLst>
        </pc:spChg>
        <pc:spChg chg="add del mod">
          <ac:chgData name="Ivan He" userId="ae4e78f1-da20-4507-a353-083dd936469a" providerId="ADAL" clId="{00E69AA1-5855-4B7F-89A7-C800D4A7812B}" dt="2023-02-17T05:19:54.178" v="2864" actId="20577"/>
          <ac:spMkLst>
            <pc:docMk/>
            <pc:sldMk cId="1306882187" sldId="262"/>
            <ac:spMk id="3" creationId="{19232988-619E-BE2A-63E2-E0BAED41EAAE}"/>
          </ac:spMkLst>
        </pc:spChg>
        <pc:spChg chg="add mod">
          <ac:chgData name="Ivan He" userId="ae4e78f1-da20-4507-a353-083dd936469a" providerId="ADAL" clId="{00E69AA1-5855-4B7F-89A7-C800D4A7812B}" dt="2023-02-17T05:20:21.179" v="2892" actId="1076"/>
          <ac:spMkLst>
            <pc:docMk/>
            <pc:sldMk cId="1306882187" sldId="262"/>
            <ac:spMk id="4" creationId="{95C9FB8F-C5D6-22EC-9090-60487A0BAAC0}"/>
          </ac:spMkLst>
        </pc:spChg>
        <pc:graphicFrameChg chg="add del">
          <ac:chgData name="Ivan He" userId="ae4e78f1-da20-4507-a353-083dd936469a" providerId="ADAL" clId="{00E69AA1-5855-4B7F-89A7-C800D4A7812B}" dt="2023-01-29T02:54:15.199" v="1254" actId="26606"/>
          <ac:graphicFrameMkLst>
            <pc:docMk/>
            <pc:sldMk cId="1306882187" sldId="262"/>
            <ac:graphicFrameMk id="8" creationId="{191B940D-70AB-5752-0028-45F5B90CA5FC}"/>
          </ac:graphicFrameMkLst>
        </pc:graphicFrameChg>
        <pc:graphicFrameChg chg="add del">
          <ac:chgData name="Ivan He" userId="ae4e78f1-da20-4507-a353-083dd936469a" providerId="ADAL" clId="{00E69AA1-5855-4B7F-89A7-C800D4A7812B}" dt="2023-01-29T02:54:16.754" v="1256" actId="26606"/>
          <ac:graphicFrameMkLst>
            <pc:docMk/>
            <pc:sldMk cId="1306882187" sldId="262"/>
            <ac:graphicFrameMk id="10" creationId="{AE3D59CD-C1D2-32A5-CBAD-76DAD46F8F27}"/>
          </ac:graphicFrameMkLst>
        </pc:graphicFrameChg>
        <pc:graphicFrameChg chg="add del">
          <ac:chgData name="Ivan He" userId="ae4e78f1-da20-4507-a353-083dd936469a" providerId="ADAL" clId="{00E69AA1-5855-4B7F-89A7-C800D4A7812B}" dt="2023-01-29T02:54:23.681" v="1258" actId="26606"/>
          <ac:graphicFrameMkLst>
            <pc:docMk/>
            <pc:sldMk cId="1306882187" sldId="262"/>
            <ac:graphicFrameMk id="12" creationId="{191B940D-70AB-5752-0028-45F5B90CA5FC}"/>
          </ac:graphicFrameMkLst>
        </pc:graphicFrameChg>
        <pc:picChg chg="add mod">
          <ac:chgData name="Ivan He" userId="ae4e78f1-da20-4507-a353-083dd936469a" providerId="ADAL" clId="{00E69AA1-5855-4B7F-89A7-C800D4A7812B}" dt="2023-02-04T13:54:07.059" v="1712" actId="1076"/>
          <ac:picMkLst>
            <pc:docMk/>
            <pc:sldMk cId="1306882187" sldId="262"/>
            <ac:picMk id="6" creationId="{11AD068C-D5FF-C323-9B91-55B19DB9F216}"/>
          </ac:picMkLst>
        </pc:picChg>
      </pc:sldChg>
      <pc:sldChg chg="modSp mod">
        <pc:chgData name="Ivan He" userId="ae4e78f1-da20-4507-a353-083dd936469a" providerId="ADAL" clId="{00E69AA1-5855-4B7F-89A7-C800D4A7812B}" dt="2023-03-07T00:47:05.998" v="4133" actId="1076"/>
        <pc:sldMkLst>
          <pc:docMk/>
          <pc:sldMk cId="2473307253" sldId="263"/>
        </pc:sldMkLst>
        <pc:spChg chg="mod">
          <ac:chgData name="Ivan He" userId="ae4e78f1-da20-4507-a353-083dd936469a" providerId="ADAL" clId="{00E69AA1-5855-4B7F-89A7-C800D4A7812B}" dt="2023-03-06T23:40:09.665" v="3174" actId="1076"/>
          <ac:spMkLst>
            <pc:docMk/>
            <pc:sldMk cId="2473307253" sldId="263"/>
            <ac:spMk id="2" creationId="{9A76B297-EFAE-D03E-07DB-A3DB72AE7C1B}"/>
          </ac:spMkLst>
        </pc:spChg>
        <pc:spChg chg="mod">
          <ac:chgData name="Ivan He" userId="ae4e78f1-da20-4507-a353-083dd936469a" providerId="ADAL" clId="{00E69AA1-5855-4B7F-89A7-C800D4A7812B}" dt="2023-03-07T00:47:05.998" v="4133" actId="1076"/>
          <ac:spMkLst>
            <pc:docMk/>
            <pc:sldMk cId="2473307253" sldId="263"/>
            <ac:spMk id="3" creationId="{67BCC8E7-4077-0C93-39AA-725EEFF1C3C7}"/>
          </ac:spMkLst>
        </pc:spChg>
        <pc:picChg chg="mod">
          <ac:chgData name="Ivan He" userId="ae4e78f1-da20-4507-a353-083dd936469a" providerId="ADAL" clId="{00E69AA1-5855-4B7F-89A7-C800D4A7812B}" dt="2023-03-07T00:46:34.214" v="4129" actId="1076"/>
          <ac:picMkLst>
            <pc:docMk/>
            <pc:sldMk cId="2473307253" sldId="263"/>
            <ac:picMk id="9" creationId="{A76905A7-1A5C-5F4C-91C1-8DDACA14A444}"/>
          </ac:picMkLst>
        </pc:picChg>
        <pc:picChg chg="mod">
          <ac:chgData name="Ivan He" userId="ae4e78f1-da20-4507-a353-083dd936469a" providerId="ADAL" clId="{00E69AA1-5855-4B7F-89A7-C800D4A7812B}" dt="2023-03-07T00:46:50.363" v="4131" actId="14100"/>
          <ac:picMkLst>
            <pc:docMk/>
            <pc:sldMk cId="2473307253" sldId="263"/>
            <ac:picMk id="11" creationId="{7A2CCE33-6CFD-7BE2-6441-13DC7BB2F836}"/>
          </ac:picMkLst>
        </pc:picChg>
      </pc:sldChg>
      <pc:sldChg chg="delSp add setBg delDesignElem">
        <pc:chgData name="Ivan He" userId="ae4e78f1-da20-4507-a353-083dd936469a" providerId="ADAL" clId="{00E69AA1-5855-4B7F-89A7-C800D4A7812B}" dt="2023-02-17T05:14:18.249" v="2581"/>
        <pc:sldMkLst>
          <pc:docMk/>
          <pc:sldMk cId="3950544417" sldId="263"/>
        </pc:sldMkLst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3950544417" sldId="263"/>
            <ac:spMk id="2055" creationId="{32AEEBC8-9D30-42EF-95F2-386C2653FBF0}"/>
          </ac:spMkLst>
        </pc:spChg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3950544417" sldId="263"/>
            <ac:spMk id="2057" creationId="{2E92FA66-67D7-4CB4-94D3-E643A9AD4757}"/>
          </ac:spMkLst>
        </pc:spChg>
      </pc:sldChg>
      <pc:sldChg chg="addSp delSp modSp new del mod setBg">
        <pc:chgData name="Ivan He" userId="ae4e78f1-da20-4507-a353-083dd936469a" providerId="ADAL" clId="{00E69AA1-5855-4B7F-89A7-C800D4A7812B}" dt="2023-02-17T05:14:12.859" v="2571" actId="2696"/>
        <pc:sldMkLst>
          <pc:docMk/>
          <pc:sldMk cId="4049395214" sldId="263"/>
        </pc:sldMkLst>
        <pc:spChg chg="mod">
          <ac:chgData name="Ivan He" userId="ae4e78f1-da20-4507-a353-083dd936469a" providerId="ADAL" clId="{00E69AA1-5855-4B7F-89A7-C800D4A7812B}" dt="2023-01-29T02:58:51.712" v="1349" actId="26606"/>
          <ac:spMkLst>
            <pc:docMk/>
            <pc:sldMk cId="4049395214" sldId="263"/>
            <ac:spMk id="2" creationId="{9A76B297-EFAE-D03E-07DB-A3DB72AE7C1B}"/>
          </ac:spMkLst>
        </pc:spChg>
        <pc:spChg chg="mod">
          <ac:chgData name="Ivan He" userId="ae4e78f1-da20-4507-a353-083dd936469a" providerId="ADAL" clId="{00E69AA1-5855-4B7F-89A7-C800D4A7812B}" dt="2023-01-29T02:58:55.018" v="1350" actId="12"/>
          <ac:spMkLst>
            <pc:docMk/>
            <pc:sldMk cId="4049395214" sldId="263"/>
            <ac:spMk id="3" creationId="{67BCC8E7-4077-0C93-39AA-725EEFF1C3C7}"/>
          </ac:spMkLst>
        </pc:spChg>
        <pc:spChg chg="add">
          <ac:chgData name="Ivan He" userId="ae4e78f1-da20-4507-a353-083dd936469a" providerId="ADAL" clId="{00E69AA1-5855-4B7F-89A7-C800D4A7812B}" dt="2023-01-29T02:58:51.712" v="1349" actId="26606"/>
          <ac:spMkLst>
            <pc:docMk/>
            <pc:sldMk cId="4049395214" sldId="263"/>
            <ac:spMk id="2055" creationId="{32AEEBC8-9D30-42EF-95F2-386C2653FBF0}"/>
          </ac:spMkLst>
        </pc:spChg>
        <pc:spChg chg="add">
          <ac:chgData name="Ivan He" userId="ae4e78f1-da20-4507-a353-083dd936469a" providerId="ADAL" clId="{00E69AA1-5855-4B7F-89A7-C800D4A7812B}" dt="2023-01-29T02:58:51.712" v="1349" actId="26606"/>
          <ac:spMkLst>
            <pc:docMk/>
            <pc:sldMk cId="4049395214" sldId="263"/>
            <ac:spMk id="2057" creationId="{2E92FA66-67D7-4CB4-94D3-E643A9AD4757}"/>
          </ac:spMkLst>
        </pc:spChg>
        <pc:picChg chg="add del mod">
          <ac:chgData name="Ivan He" userId="ae4e78f1-da20-4507-a353-083dd936469a" providerId="ADAL" clId="{00E69AA1-5855-4B7F-89A7-C800D4A7812B}" dt="2023-02-04T12:21:45.924" v="1505" actId="478"/>
          <ac:picMkLst>
            <pc:docMk/>
            <pc:sldMk cId="4049395214" sldId="263"/>
            <ac:picMk id="5" creationId="{9B5935D3-DB80-A7E0-EEAC-3BF54AB715B5}"/>
          </ac:picMkLst>
        </pc:picChg>
        <pc:picChg chg="add del mod">
          <ac:chgData name="Ivan He" userId="ae4e78f1-da20-4507-a353-083dd936469a" providerId="ADAL" clId="{00E69AA1-5855-4B7F-89A7-C800D4A7812B}" dt="2023-02-04T12:21:44.166" v="1504" actId="478"/>
          <ac:picMkLst>
            <pc:docMk/>
            <pc:sldMk cId="4049395214" sldId="263"/>
            <ac:picMk id="7" creationId="{4C2A44E0-37BA-1F8B-9B71-8CFAC1CB7797}"/>
          </ac:picMkLst>
        </pc:picChg>
        <pc:picChg chg="add mod">
          <ac:chgData name="Ivan He" userId="ae4e78f1-da20-4507-a353-083dd936469a" providerId="ADAL" clId="{00E69AA1-5855-4B7F-89A7-C800D4A7812B}" dt="2023-02-04T12:22:40.029" v="1508" actId="1076"/>
          <ac:picMkLst>
            <pc:docMk/>
            <pc:sldMk cId="4049395214" sldId="263"/>
            <ac:picMk id="9" creationId="{A76905A7-1A5C-5F4C-91C1-8DDACA14A444}"/>
          </ac:picMkLst>
        </pc:picChg>
        <pc:picChg chg="add mod">
          <ac:chgData name="Ivan He" userId="ae4e78f1-da20-4507-a353-083dd936469a" providerId="ADAL" clId="{00E69AA1-5855-4B7F-89A7-C800D4A7812B}" dt="2023-02-04T12:23:32.526" v="1511" actId="1076"/>
          <ac:picMkLst>
            <pc:docMk/>
            <pc:sldMk cId="4049395214" sldId="263"/>
            <ac:picMk id="11" creationId="{7A2CCE33-6CFD-7BE2-6441-13DC7BB2F836}"/>
          </ac:picMkLst>
        </pc:picChg>
        <pc:picChg chg="add del mod">
          <ac:chgData name="Ivan He" userId="ae4e78f1-da20-4507-a353-083dd936469a" providerId="ADAL" clId="{00E69AA1-5855-4B7F-89A7-C800D4A7812B}" dt="2023-02-04T12:19:32.660" v="1499" actId="478"/>
          <ac:picMkLst>
            <pc:docMk/>
            <pc:sldMk cId="4049395214" sldId="263"/>
            <ac:picMk id="2050" creationId="{4C56255E-2862-6EF3-22CD-1405440B07ED}"/>
          </ac:picMkLst>
        </pc:picChg>
      </pc:sldChg>
      <pc:sldChg chg="addSp delSp modSp add del mod setBg">
        <pc:chgData name="Ivan He" userId="ae4e78f1-da20-4507-a353-083dd936469a" providerId="ADAL" clId="{00E69AA1-5855-4B7F-89A7-C800D4A7812B}" dt="2023-02-17T05:14:12.859" v="2571" actId="2696"/>
        <pc:sldMkLst>
          <pc:docMk/>
          <pc:sldMk cId="739171306" sldId="264"/>
        </pc:sldMkLst>
        <pc:spChg chg="mod">
          <ac:chgData name="Ivan He" userId="ae4e78f1-da20-4507-a353-083dd936469a" providerId="ADAL" clId="{00E69AA1-5855-4B7F-89A7-C800D4A7812B}" dt="2023-01-29T02:59:39.765" v="1392" actId="26606"/>
          <ac:spMkLst>
            <pc:docMk/>
            <pc:sldMk cId="739171306" sldId="264"/>
            <ac:spMk id="2" creationId="{9A76B297-EFAE-D03E-07DB-A3DB72AE7C1B}"/>
          </ac:spMkLst>
        </pc:spChg>
        <pc:spChg chg="mod">
          <ac:chgData name="Ivan He" userId="ae4e78f1-da20-4507-a353-083dd936469a" providerId="ADAL" clId="{00E69AA1-5855-4B7F-89A7-C800D4A7812B}" dt="2023-01-29T02:59:43.056" v="1393" actId="12"/>
          <ac:spMkLst>
            <pc:docMk/>
            <pc:sldMk cId="739171306" sldId="264"/>
            <ac:spMk id="3" creationId="{67BCC8E7-4077-0C93-39AA-725EEFF1C3C7}"/>
          </ac:spMkLst>
        </pc:spChg>
        <pc:spChg chg="add">
          <ac:chgData name="Ivan He" userId="ae4e78f1-da20-4507-a353-083dd936469a" providerId="ADAL" clId="{00E69AA1-5855-4B7F-89A7-C800D4A7812B}" dt="2023-01-29T02:59:39.765" v="1392" actId="26606"/>
          <ac:spMkLst>
            <pc:docMk/>
            <pc:sldMk cId="739171306" sldId="264"/>
            <ac:spMk id="3079" creationId="{32AEEBC8-9D30-42EF-95F2-386C2653FBF0}"/>
          </ac:spMkLst>
        </pc:spChg>
        <pc:spChg chg="add">
          <ac:chgData name="Ivan He" userId="ae4e78f1-da20-4507-a353-083dd936469a" providerId="ADAL" clId="{00E69AA1-5855-4B7F-89A7-C800D4A7812B}" dt="2023-01-29T02:59:39.765" v="1392" actId="26606"/>
          <ac:spMkLst>
            <pc:docMk/>
            <pc:sldMk cId="739171306" sldId="264"/>
            <ac:spMk id="3081" creationId="{2E92FA66-67D7-4CB4-94D3-E643A9AD4757}"/>
          </ac:spMkLst>
        </pc:spChg>
        <pc:picChg chg="add mod">
          <ac:chgData name="Ivan He" userId="ae4e78f1-da20-4507-a353-083dd936469a" providerId="ADAL" clId="{00E69AA1-5855-4B7F-89A7-C800D4A7812B}" dt="2023-02-04T12:59:53.559" v="1516" actId="1076"/>
          <ac:picMkLst>
            <pc:docMk/>
            <pc:sldMk cId="739171306" sldId="264"/>
            <ac:picMk id="5" creationId="{BD9A5E8B-CF72-7680-661F-E5DE209500D4}"/>
          </ac:picMkLst>
        </pc:picChg>
        <pc:picChg chg="add mod">
          <ac:chgData name="Ivan He" userId="ae4e78f1-da20-4507-a353-083dd936469a" providerId="ADAL" clId="{00E69AA1-5855-4B7F-89A7-C800D4A7812B}" dt="2023-02-04T13:02:10.158" v="1521" actId="14100"/>
          <ac:picMkLst>
            <pc:docMk/>
            <pc:sldMk cId="739171306" sldId="264"/>
            <ac:picMk id="7" creationId="{DA648801-3EBD-6A2D-C8FB-A921C4713D12}"/>
          </ac:picMkLst>
        </pc:picChg>
        <pc:picChg chg="add del mod">
          <ac:chgData name="Ivan He" userId="ae4e78f1-da20-4507-a353-083dd936469a" providerId="ADAL" clId="{00E69AA1-5855-4B7F-89A7-C800D4A7812B}" dt="2023-02-04T12:59:45.384" v="1514" actId="478"/>
          <ac:picMkLst>
            <pc:docMk/>
            <pc:sldMk cId="739171306" sldId="264"/>
            <ac:picMk id="3074" creationId="{ECB4C42C-8495-018E-1C7A-870EF1A01E21}"/>
          </ac:picMkLst>
        </pc:picChg>
      </pc:sldChg>
      <pc:sldChg chg="modSp mod">
        <pc:chgData name="Ivan He" userId="ae4e78f1-da20-4507-a353-083dd936469a" providerId="ADAL" clId="{00E69AA1-5855-4B7F-89A7-C800D4A7812B}" dt="2023-03-07T00:48:32.952" v="4144" actId="1076"/>
        <pc:sldMkLst>
          <pc:docMk/>
          <pc:sldMk cId="2030996944" sldId="264"/>
        </pc:sldMkLst>
        <pc:spChg chg="mod">
          <ac:chgData name="Ivan He" userId="ae4e78f1-da20-4507-a353-083dd936469a" providerId="ADAL" clId="{00E69AA1-5855-4B7F-89A7-C800D4A7812B}" dt="2023-03-07T00:48:01.338" v="4140" actId="1076"/>
          <ac:spMkLst>
            <pc:docMk/>
            <pc:sldMk cId="2030996944" sldId="264"/>
            <ac:spMk id="2" creationId="{9A76B297-EFAE-D03E-07DB-A3DB72AE7C1B}"/>
          </ac:spMkLst>
        </pc:spChg>
        <pc:spChg chg="mod">
          <ac:chgData name="Ivan He" userId="ae4e78f1-da20-4507-a353-083dd936469a" providerId="ADAL" clId="{00E69AA1-5855-4B7F-89A7-C800D4A7812B}" dt="2023-03-07T00:48:32.952" v="4144" actId="1076"/>
          <ac:spMkLst>
            <pc:docMk/>
            <pc:sldMk cId="2030996944" sldId="264"/>
            <ac:spMk id="3" creationId="{67BCC8E7-4077-0C93-39AA-725EEFF1C3C7}"/>
          </ac:spMkLst>
        </pc:spChg>
        <pc:picChg chg="mod">
          <ac:chgData name="Ivan He" userId="ae4e78f1-da20-4507-a353-083dd936469a" providerId="ADAL" clId="{00E69AA1-5855-4B7F-89A7-C800D4A7812B}" dt="2023-03-07T00:48:06.546" v="4141" actId="1076"/>
          <ac:picMkLst>
            <pc:docMk/>
            <pc:sldMk cId="2030996944" sldId="264"/>
            <ac:picMk id="5" creationId="{BD9A5E8B-CF72-7680-661F-E5DE209500D4}"/>
          </ac:picMkLst>
        </pc:picChg>
        <pc:picChg chg="mod">
          <ac:chgData name="Ivan He" userId="ae4e78f1-da20-4507-a353-083dd936469a" providerId="ADAL" clId="{00E69AA1-5855-4B7F-89A7-C800D4A7812B}" dt="2023-03-07T00:48:16.037" v="4143" actId="14100"/>
          <ac:picMkLst>
            <pc:docMk/>
            <pc:sldMk cId="2030996944" sldId="264"/>
            <ac:picMk id="7" creationId="{DA648801-3EBD-6A2D-C8FB-A921C4713D12}"/>
          </ac:picMkLst>
        </pc:picChg>
      </pc:sldChg>
      <pc:sldChg chg="delSp add setBg delDesignElem">
        <pc:chgData name="Ivan He" userId="ae4e78f1-da20-4507-a353-083dd936469a" providerId="ADAL" clId="{00E69AA1-5855-4B7F-89A7-C800D4A7812B}" dt="2023-02-17T05:14:18.249" v="2581"/>
        <pc:sldMkLst>
          <pc:docMk/>
          <pc:sldMk cId="3323706408" sldId="264"/>
        </pc:sldMkLst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3323706408" sldId="264"/>
            <ac:spMk id="3079" creationId="{32AEEBC8-9D30-42EF-95F2-386C2653FBF0}"/>
          </ac:spMkLst>
        </pc:spChg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3323706408" sldId="264"/>
            <ac:spMk id="3081" creationId="{2E92FA66-67D7-4CB4-94D3-E643A9AD4757}"/>
          </ac:spMkLst>
        </pc:spChg>
      </pc:sldChg>
      <pc:sldChg chg="modSp mod">
        <pc:chgData name="Ivan He" userId="ae4e78f1-da20-4507-a353-083dd936469a" providerId="ADAL" clId="{00E69AA1-5855-4B7F-89A7-C800D4A7812B}" dt="2023-03-07T00:49:37.759" v="4156" actId="1076"/>
        <pc:sldMkLst>
          <pc:docMk/>
          <pc:sldMk cId="1875463236" sldId="265"/>
        </pc:sldMkLst>
        <pc:spChg chg="mod">
          <ac:chgData name="Ivan He" userId="ae4e78f1-da20-4507-a353-083dd936469a" providerId="ADAL" clId="{00E69AA1-5855-4B7F-89A7-C800D4A7812B}" dt="2023-03-07T00:49:14.279" v="4152" actId="1076"/>
          <ac:spMkLst>
            <pc:docMk/>
            <pc:sldMk cId="1875463236" sldId="265"/>
            <ac:spMk id="2" creationId="{9A76B297-EFAE-D03E-07DB-A3DB72AE7C1B}"/>
          </ac:spMkLst>
        </pc:spChg>
        <pc:spChg chg="mod">
          <ac:chgData name="Ivan He" userId="ae4e78f1-da20-4507-a353-083dd936469a" providerId="ADAL" clId="{00E69AA1-5855-4B7F-89A7-C800D4A7812B}" dt="2023-03-07T00:49:37.759" v="4156" actId="1076"/>
          <ac:spMkLst>
            <pc:docMk/>
            <pc:sldMk cId="1875463236" sldId="265"/>
            <ac:spMk id="3" creationId="{67BCC8E7-4077-0C93-39AA-725EEFF1C3C7}"/>
          </ac:spMkLst>
        </pc:spChg>
        <pc:picChg chg="mod">
          <ac:chgData name="Ivan He" userId="ae4e78f1-da20-4507-a353-083dd936469a" providerId="ADAL" clId="{00E69AA1-5855-4B7F-89A7-C800D4A7812B}" dt="2023-03-07T00:49:18.465" v="4153" actId="1076"/>
          <ac:picMkLst>
            <pc:docMk/>
            <pc:sldMk cId="1875463236" sldId="265"/>
            <ac:picMk id="5" creationId="{94B014D0-4B80-67E7-6C5E-87024380A416}"/>
          </ac:picMkLst>
        </pc:picChg>
        <pc:picChg chg="mod">
          <ac:chgData name="Ivan He" userId="ae4e78f1-da20-4507-a353-083dd936469a" providerId="ADAL" clId="{00E69AA1-5855-4B7F-89A7-C800D4A7812B}" dt="2023-03-07T00:49:29.433" v="4155" actId="14100"/>
          <ac:picMkLst>
            <pc:docMk/>
            <pc:sldMk cId="1875463236" sldId="265"/>
            <ac:picMk id="7" creationId="{B2F91E2A-3789-11A1-D17A-869EA1547C2D}"/>
          </ac:picMkLst>
        </pc:picChg>
      </pc:sldChg>
      <pc:sldChg chg="delSp add setBg delDesignElem">
        <pc:chgData name="Ivan He" userId="ae4e78f1-da20-4507-a353-083dd936469a" providerId="ADAL" clId="{00E69AA1-5855-4B7F-89A7-C800D4A7812B}" dt="2023-02-17T05:14:18.249" v="2581"/>
        <pc:sldMkLst>
          <pc:docMk/>
          <pc:sldMk cId="3046243333" sldId="265"/>
        </pc:sldMkLst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3046243333" sldId="265"/>
            <ac:spMk id="4103" creationId="{32AEEBC8-9D30-42EF-95F2-386C2653FBF0}"/>
          </ac:spMkLst>
        </pc:spChg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3046243333" sldId="265"/>
            <ac:spMk id="4105" creationId="{2E92FA66-67D7-4CB4-94D3-E643A9AD4757}"/>
          </ac:spMkLst>
        </pc:spChg>
      </pc:sldChg>
      <pc:sldChg chg="addSp delSp modSp add del mod setBg">
        <pc:chgData name="Ivan He" userId="ae4e78f1-da20-4507-a353-083dd936469a" providerId="ADAL" clId="{00E69AA1-5855-4B7F-89A7-C800D4A7812B}" dt="2023-02-17T05:14:12.859" v="2571" actId="2696"/>
        <pc:sldMkLst>
          <pc:docMk/>
          <pc:sldMk cId="3962232430" sldId="265"/>
        </pc:sldMkLst>
        <pc:spChg chg="mod">
          <ac:chgData name="Ivan He" userId="ae4e78f1-da20-4507-a353-083dd936469a" providerId="ADAL" clId="{00E69AA1-5855-4B7F-89A7-C800D4A7812B}" dt="2023-01-29T03:00:33.444" v="1422" actId="26606"/>
          <ac:spMkLst>
            <pc:docMk/>
            <pc:sldMk cId="3962232430" sldId="265"/>
            <ac:spMk id="2" creationId="{9A76B297-EFAE-D03E-07DB-A3DB72AE7C1B}"/>
          </ac:spMkLst>
        </pc:spChg>
        <pc:spChg chg="mod">
          <ac:chgData name="Ivan He" userId="ae4e78f1-da20-4507-a353-083dd936469a" providerId="ADAL" clId="{00E69AA1-5855-4B7F-89A7-C800D4A7812B}" dt="2023-01-29T03:00:44.482" v="1423" actId="12"/>
          <ac:spMkLst>
            <pc:docMk/>
            <pc:sldMk cId="3962232430" sldId="265"/>
            <ac:spMk id="3" creationId="{67BCC8E7-4077-0C93-39AA-725EEFF1C3C7}"/>
          </ac:spMkLst>
        </pc:spChg>
        <pc:spChg chg="add">
          <ac:chgData name="Ivan He" userId="ae4e78f1-da20-4507-a353-083dd936469a" providerId="ADAL" clId="{00E69AA1-5855-4B7F-89A7-C800D4A7812B}" dt="2023-01-29T03:00:33.444" v="1422" actId="26606"/>
          <ac:spMkLst>
            <pc:docMk/>
            <pc:sldMk cId="3962232430" sldId="265"/>
            <ac:spMk id="4103" creationId="{32AEEBC8-9D30-42EF-95F2-386C2653FBF0}"/>
          </ac:spMkLst>
        </pc:spChg>
        <pc:spChg chg="add">
          <ac:chgData name="Ivan He" userId="ae4e78f1-da20-4507-a353-083dd936469a" providerId="ADAL" clId="{00E69AA1-5855-4B7F-89A7-C800D4A7812B}" dt="2023-01-29T03:00:33.444" v="1422" actId="26606"/>
          <ac:spMkLst>
            <pc:docMk/>
            <pc:sldMk cId="3962232430" sldId="265"/>
            <ac:spMk id="4105" creationId="{2E92FA66-67D7-4CB4-94D3-E643A9AD4757}"/>
          </ac:spMkLst>
        </pc:spChg>
        <pc:picChg chg="add mod">
          <ac:chgData name="Ivan He" userId="ae4e78f1-da20-4507-a353-083dd936469a" providerId="ADAL" clId="{00E69AA1-5855-4B7F-89A7-C800D4A7812B}" dt="2023-02-04T13:05:44.804" v="1527" actId="1076"/>
          <ac:picMkLst>
            <pc:docMk/>
            <pc:sldMk cId="3962232430" sldId="265"/>
            <ac:picMk id="5" creationId="{94B014D0-4B80-67E7-6C5E-87024380A416}"/>
          </ac:picMkLst>
        </pc:picChg>
        <pc:picChg chg="add mod">
          <ac:chgData name="Ivan He" userId="ae4e78f1-da20-4507-a353-083dd936469a" providerId="ADAL" clId="{00E69AA1-5855-4B7F-89A7-C800D4A7812B}" dt="2023-02-04T13:07:56.218" v="1530" actId="1076"/>
          <ac:picMkLst>
            <pc:docMk/>
            <pc:sldMk cId="3962232430" sldId="265"/>
            <ac:picMk id="7" creationId="{B2F91E2A-3789-11A1-D17A-869EA1547C2D}"/>
          </ac:picMkLst>
        </pc:picChg>
        <pc:picChg chg="add del mod">
          <ac:chgData name="Ivan He" userId="ae4e78f1-da20-4507-a353-083dd936469a" providerId="ADAL" clId="{00E69AA1-5855-4B7F-89A7-C800D4A7812B}" dt="2023-02-04T13:05:34.301" v="1523" actId="478"/>
          <ac:picMkLst>
            <pc:docMk/>
            <pc:sldMk cId="3962232430" sldId="265"/>
            <ac:picMk id="4098" creationId="{851D5212-6A81-00E5-3785-7EE2B6734E46}"/>
          </ac:picMkLst>
        </pc:picChg>
      </pc:sldChg>
      <pc:sldChg chg="add del">
        <pc:chgData name="Ivan He" userId="ae4e78f1-da20-4507-a353-083dd936469a" providerId="ADAL" clId="{00E69AA1-5855-4B7F-89A7-C800D4A7812B}" dt="2023-02-04T13:08:16.238" v="1531" actId="47"/>
        <pc:sldMkLst>
          <pc:docMk/>
          <pc:sldMk cId="2299947325" sldId="266"/>
        </pc:sldMkLst>
      </pc:sldChg>
      <pc:sldChg chg="delSp add del setBg delDesignElem">
        <pc:chgData name="Ivan He" userId="ae4e78f1-da20-4507-a353-083dd936469a" providerId="ADAL" clId="{00E69AA1-5855-4B7F-89A7-C800D4A7812B}" dt="2023-03-06T01:49:34.497" v="3110" actId="47"/>
        <pc:sldMkLst>
          <pc:docMk/>
          <pc:sldMk cId="487390019" sldId="267"/>
        </pc:sldMkLst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487390019" sldId="267"/>
            <ac:spMk id="2055" creationId="{32AEEBC8-9D30-42EF-95F2-386C2653FBF0}"/>
          </ac:spMkLst>
        </pc:spChg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487390019" sldId="267"/>
            <ac:spMk id="2057" creationId="{2E92FA66-67D7-4CB4-94D3-E643A9AD4757}"/>
          </ac:spMkLst>
        </pc:spChg>
      </pc:sldChg>
      <pc:sldChg chg="del">
        <pc:chgData name="Ivan He" userId="ae4e78f1-da20-4507-a353-083dd936469a" providerId="ADAL" clId="{00E69AA1-5855-4B7F-89A7-C800D4A7812B}" dt="2023-02-17T05:14:12.859" v="2571" actId="2696"/>
        <pc:sldMkLst>
          <pc:docMk/>
          <pc:sldMk cId="4239355688" sldId="267"/>
        </pc:sldMkLst>
      </pc:sldChg>
      <pc:sldChg chg="del">
        <pc:chgData name="Ivan He" userId="ae4e78f1-da20-4507-a353-083dd936469a" providerId="ADAL" clId="{00E69AA1-5855-4B7F-89A7-C800D4A7812B}" dt="2023-02-17T05:14:12.859" v="2571" actId="2696"/>
        <pc:sldMkLst>
          <pc:docMk/>
          <pc:sldMk cId="379474141" sldId="268"/>
        </pc:sldMkLst>
      </pc:sldChg>
      <pc:sldChg chg="delSp add del setBg delDesignElem">
        <pc:chgData name="Ivan He" userId="ae4e78f1-da20-4507-a353-083dd936469a" providerId="ADAL" clId="{00E69AA1-5855-4B7F-89A7-C800D4A7812B}" dt="2023-03-06T01:49:34.497" v="3110" actId="47"/>
        <pc:sldMkLst>
          <pc:docMk/>
          <pc:sldMk cId="1491030442" sldId="268"/>
        </pc:sldMkLst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1491030442" sldId="268"/>
            <ac:spMk id="2055" creationId="{32AEEBC8-9D30-42EF-95F2-386C2653FBF0}"/>
          </ac:spMkLst>
        </pc:spChg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1491030442" sldId="268"/>
            <ac:spMk id="2057" creationId="{2E92FA66-67D7-4CB4-94D3-E643A9AD4757}"/>
          </ac:spMkLst>
        </pc:spChg>
      </pc:sldChg>
      <pc:sldChg chg="addSp delSp modSp add mod">
        <pc:chgData name="Ivan He" userId="ae4e78f1-da20-4507-a353-083dd936469a" providerId="ADAL" clId="{00E69AA1-5855-4B7F-89A7-C800D4A7812B}" dt="2023-03-06T23:46:05.098" v="3224" actId="1076"/>
        <pc:sldMkLst>
          <pc:docMk/>
          <pc:sldMk cId="1121449431" sldId="270"/>
        </pc:sldMkLst>
        <pc:spChg chg="mod">
          <ac:chgData name="Ivan He" userId="ae4e78f1-da20-4507-a353-083dd936469a" providerId="ADAL" clId="{00E69AA1-5855-4B7F-89A7-C800D4A7812B}" dt="2023-03-06T23:40:54.180" v="3180" actId="1076"/>
          <ac:spMkLst>
            <pc:docMk/>
            <pc:sldMk cId="1121449431" sldId="270"/>
            <ac:spMk id="2" creationId="{9A76B297-EFAE-D03E-07DB-A3DB72AE7C1B}"/>
          </ac:spMkLst>
        </pc:spChg>
        <pc:spChg chg="del">
          <ac:chgData name="Ivan He" userId="ae4e78f1-da20-4507-a353-083dd936469a" providerId="ADAL" clId="{00E69AA1-5855-4B7F-89A7-C800D4A7812B}" dt="2023-02-17T05:28:01.431" v="2976" actId="478"/>
          <ac:spMkLst>
            <pc:docMk/>
            <pc:sldMk cId="1121449431" sldId="270"/>
            <ac:spMk id="3" creationId="{67BCC8E7-4077-0C93-39AA-725EEFF1C3C7}"/>
          </ac:spMkLst>
        </pc:spChg>
        <pc:spChg chg="add del mod">
          <ac:chgData name="Ivan He" userId="ae4e78f1-da20-4507-a353-083dd936469a" providerId="ADAL" clId="{00E69AA1-5855-4B7F-89A7-C800D4A7812B}" dt="2023-02-17T05:28:06.319" v="2977" actId="478"/>
          <ac:spMkLst>
            <pc:docMk/>
            <pc:sldMk cId="1121449431" sldId="270"/>
            <ac:spMk id="5" creationId="{019FB00C-AE2F-7DB1-B75C-ACA7405FA2ED}"/>
          </ac:spMkLst>
        </pc:spChg>
        <pc:spChg chg="del mod">
          <ac:chgData name="Ivan He" userId="ae4e78f1-da20-4507-a353-083dd936469a" providerId="ADAL" clId="{00E69AA1-5855-4B7F-89A7-C800D4A7812B}" dt="2023-03-06T23:45:55.177" v="3222" actId="478"/>
          <ac:spMkLst>
            <pc:docMk/>
            <pc:sldMk cId="1121449431" sldId="270"/>
            <ac:spMk id="6" creationId="{FD0370C0-C5B4-9020-7F32-5A93A19024E1}"/>
          </ac:spMkLst>
        </pc:spChg>
        <pc:spChg chg="mod">
          <ac:chgData name="Ivan He" userId="ae4e78f1-da20-4507-a353-083dd936469a" providerId="ADAL" clId="{00E69AA1-5855-4B7F-89A7-C800D4A7812B}" dt="2023-03-06T23:41:31.023" v="3184" actId="14100"/>
          <ac:spMkLst>
            <pc:docMk/>
            <pc:sldMk cId="1121449431" sldId="270"/>
            <ac:spMk id="7" creationId="{6DA275C5-1DDA-D8DC-6F1C-72EB4A4C6A62}"/>
          </ac:spMkLst>
        </pc:spChg>
        <pc:spChg chg="del mod">
          <ac:chgData name="Ivan He" userId="ae4e78f1-da20-4507-a353-083dd936469a" providerId="ADAL" clId="{00E69AA1-5855-4B7F-89A7-C800D4A7812B}" dt="2023-03-06T23:45:44.232" v="3219" actId="478"/>
          <ac:spMkLst>
            <pc:docMk/>
            <pc:sldMk cId="1121449431" sldId="270"/>
            <ac:spMk id="12" creationId="{F6A4A983-CDF3-1045-69B0-C0296B446026}"/>
          </ac:spMkLst>
        </pc:spChg>
        <pc:spChg chg="del mod">
          <ac:chgData name="Ivan He" userId="ae4e78f1-da20-4507-a353-083dd936469a" providerId="ADAL" clId="{00E69AA1-5855-4B7F-89A7-C800D4A7812B}" dt="2023-03-06T23:45:57.238" v="3223" actId="478"/>
          <ac:spMkLst>
            <pc:docMk/>
            <pc:sldMk cId="1121449431" sldId="270"/>
            <ac:spMk id="17" creationId="{117055D1-520D-D201-4467-478DBA351607}"/>
          </ac:spMkLst>
        </pc:spChg>
        <pc:spChg chg="del mod">
          <ac:chgData name="Ivan He" userId="ae4e78f1-da20-4507-a353-083dd936469a" providerId="ADAL" clId="{00E69AA1-5855-4B7F-89A7-C800D4A7812B}" dt="2023-03-06T23:45:48.121" v="3220" actId="478"/>
          <ac:spMkLst>
            <pc:docMk/>
            <pc:sldMk cId="1121449431" sldId="270"/>
            <ac:spMk id="18" creationId="{6A76C391-89ED-CBB6-9CD9-E4867A93961E}"/>
          </ac:spMkLst>
        </pc:spChg>
        <pc:spChg chg="del mod">
          <ac:chgData name="Ivan He" userId="ae4e78f1-da20-4507-a353-083dd936469a" providerId="ADAL" clId="{00E69AA1-5855-4B7F-89A7-C800D4A7812B}" dt="2023-03-06T23:45:51.174" v="3221" actId="478"/>
          <ac:spMkLst>
            <pc:docMk/>
            <pc:sldMk cId="1121449431" sldId="270"/>
            <ac:spMk id="19" creationId="{82230B8A-D7F3-EA7E-BFDA-5802D3E90C43}"/>
          </ac:spMkLst>
        </pc:spChg>
        <pc:spChg chg="mod">
          <ac:chgData name="Ivan He" userId="ae4e78f1-da20-4507-a353-083dd936469a" providerId="ADAL" clId="{00E69AA1-5855-4B7F-89A7-C800D4A7812B}" dt="2023-03-06T23:41:31.023" v="3184" actId="14100"/>
          <ac:spMkLst>
            <pc:docMk/>
            <pc:sldMk cId="1121449431" sldId="270"/>
            <ac:spMk id="20" creationId="{AE266128-900C-9359-F027-C20693024D22}"/>
          </ac:spMkLst>
        </pc:spChg>
        <pc:spChg chg="mod">
          <ac:chgData name="Ivan He" userId="ae4e78f1-da20-4507-a353-083dd936469a" providerId="ADAL" clId="{00E69AA1-5855-4B7F-89A7-C800D4A7812B}" dt="2023-03-06T23:41:31.023" v="3184" actId="14100"/>
          <ac:spMkLst>
            <pc:docMk/>
            <pc:sldMk cId="1121449431" sldId="270"/>
            <ac:spMk id="21" creationId="{C3D6097C-A498-0092-D07F-3119B7064843}"/>
          </ac:spMkLst>
        </pc:spChg>
        <pc:picChg chg="add mod">
          <ac:chgData name="Ivan He" userId="ae4e78f1-da20-4507-a353-083dd936469a" providerId="ADAL" clId="{00E69AA1-5855-4B7F-89A7-C800D4A7812B}" dt="2023-03-06T23:46:05.098" v="3224" actId="1076"/>
          <ac:picMkLst>
            <pc:docMk/>
            <pc:sldMk cId="1121449431" sldId="270"/>
            <ac:picMk id="4" creationId="{2076A4D3-B0AE-86B9-6BBB-120388B73995}"/>
          </ac:picMkLst>
        </pc:picChg>
        <pc:picChg chg="del mod">
          <ac:chgData name="Ivan He" userId="ae4e78f1-da20-4507-a353-083dd936469a" providerId="ADAL" clId="{00E69AA1-5855-4B7F-89A7-C800D4A7812B}" dt="2023-03-06T23:45:32.862" v="3216" actId="478"/>
          <ac:picMkLst>
            <pc:docMk/>
            <pc:sldMk cId="1121449431" sldId="270"/>
            <ac:picMk id="11" creationId="{F615E62F-CBE0-0791-1A5B-A5E463EA5351}"/>
          </ac:picMkLst>
        </pc:picChg>
      </pc:sldChg>
      <pc:sldChg chg="del">
        <pc:chgData name="Ivan He" userId="ae4e78f1-da20-4507-a353-083dd936469a" providerId="ADAL" clId="{00E69AA1-5855-4B7F-89A7-C800D4A7812B}" dt="2023-02-17T05:14:12.859" v="2571" actId="2696"/>
        <pc:sldMkLst>
          <pc:docMk/>
          <pc:sldMk cId="1704854460" sldId="270"/>
        </pc:sldMkLst>
      </pc:sldChg>
      <pc:sldChg chg="delSp add del setBg delDesignElem">
        <pc:chgData name="Ivan He" userId="ae4e78f1-da20-4507-a353-083dd936469a" providerId="ADAL" clId="{00E69AA1-5855-4B7F-89A7-C800D4A7812B}" dt="2023-02-17T05:27:33.666" v="2923" actId="2696"/>
        <pc:sldMkLst>
          <pc:docMk/>
          <pc:sldMk cId="3289129026" sldId="270"/>
        </pc:sldMkLst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3289129026" sldId="270"/>
            <ac:spMk id="2055" creationId="{32AEEBC8-9D30-42EF-95F2-386C2653FBF0}"/>
          </ac:spMkLst>
        </pc:spChg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3289129026" sldId="270"/>
            <ac:spMk id="2057" creationId="{2E92FA66-67D7-4CB4-94D3-E643A9AD4757}"/>
          </ac:spMkLst>
        </pc:spChg>
      </pc:sldChg>
      <pc:sldChg chg="delSp add del setBg delDesignElem">
        <pc:chgData name="Ivan He" userId="ae4e78f1-da20-4507-a353-083dd936469a" providerId="ADAL" clId="{00E69AA1-5855-4B7F-89A7-C800D4A7812B}" dt="2023-03-06T01:49:34.497" v="3110" actId="47"/>
        <pc:sldMkLst>
          <pc:docMk/>
          <pc:sldMk cId="1050697676" sldId="272"/>
        </pc:sldMkLst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1050697676" sldId="272"/>
            <ac:spMk id="2055" creationId="{32AEEBC8-9D30-42EF-95F2-386C2653FBF0}"/>
          </ac:spMkLst>
        </pc:spChg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1050697676" sldId="272"/>
            <ac:spMk id="2057" creationId="{2E92FA66-67D7-4CB4-94D3-E643A9AD4757}"/>
          </ac:spMkLst>
        </pc:spChg>
      </pc:sldChg>
      <pc:sldChg chg="del">
        <pc:chgData name="Ivan He" userId="ae4e78f1-da20-4507-a353-083dd936469a" providerId="ADAL" clId="{00E69AA1-5855-4B7F-89A7-C800D4A7812B}" dt="2023-02-17T05:14:12.859" v="2571" actId="2696"/>
        <pc:sldMkLst>
          <pc:docMk/>
          <pc:sldMk cId="1266741685" sldId="272"/>
        </pc:sldMkLst>
      </pc:sldChg>
      <pc:sldChg chg="modSp new del mod">
        <pc:chgData name="Ivan He" userId="ae4e78f1-da20-4507-a353-083dd936469a" providerId="ADAL" clId="{00E69AA1-5855-4B7F-89A7-C800D4A7812B}" dt="2023-02-04T13:08:38.485" v="1532" actId="47"/>
        <pc:sldMkLst>
          <pc:docMk/>
          <pc:sldMk cId="1177637614" sldId="276"/>
        </pc:sldMkLst>
        <pc:spChg chg="mod">
          <ac:chgData name="Ivan He" userId="ae4e78f1-da20-4507-a353-083dd936469a" providerId="ADAL" clId="{00E69AA1-5855-4B7F-89A7-C800D4A7812B}" dt="2023-02-03T06:04:27.326" v="1461" actId="20577"/>
          <ac:spMkLst>
            <pc:docMk/>
            <pc:sldMk cId="1177637614" sldId="276"/>
            <ac:spMk id="2" creationId="{1541E14E-B312-5FB9-6E2C-53C29F9F7F14}"/>
          </ac:spMkLst>
        </pc:spChg>
      </pc:sldChg>
      <pc:sldChg chg="del">
        <pc:chgData name="Ivan He" userId="ae4e78f1-da20-4507-a353-083dd936469a" providerId="ADAL" clId="{00E69AA1-5855-4B7F-89A7-C800D4A7812B}" dt="2023-02-17T05:14:12.859" v="2571" actId="2696"/>
        <pc:sldMkLst>
          <pc:docMk/>
          <pc:sldMk cId="278124155" sldId="278"/>
        </pc:sldMkLst>
      </pc:sldChg>
      <pc:sldChg chg="delSp add del setBg delDesignElem">
        <pc:chgData name="Ivan He" userId="ae4e78f1-da20-4507-a353-083dd936469a" providerId="ADAL" clId="{00E69AA1-5855-4B7F-89A7-C800D4A7812B}" dt="2023-03-06T01:49:34.497" v="3110" actId="47"/>
        <pc:sldMkLst>
          <pc:docMk/>
          <pc:sldMk cId="4144548081" sldId="278"/>
        </pc:sldMkLst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4144548081" sldId="278"/>
            <ac:spMk id="2055" creationId="{32AEEBC8-9D30-42EF-95F2-386C2653FBF0}"/>
          </ac:spMkLst>
        </pc:spChg>
        <pc:spChg chg="del">
          <ac:chgData name="Ivan He" userId="ae4e78f1-da20-4507-a353-083dd936469a" providerId="ADAL" clId="{00E69AA1-5855-4B7F-89A7-C800D4A7812B}" dt="2023-02-17T05:14:18.249" v="2581"/>
          <ac:spMkLst>
            <pc:docMk/>
            <pc:sldMk cId="4144548081" sldId="278"/>
            <ac:spMk id="2057" creationId="{2E92FA66-67D7-4CB4-94D3-E643A9AD4757}"/>
          </ac:spMkLst>
        </pc:spChg>
      </pc:sldChg>
      <pc:sldChg chg="modSp new del mod">
        <pc:chgData name="Ivan He" userId="ae4e78f1-da20-4507-a353-083dd936469a" providerId="ADAL" clId="{00E69AA1-5855-4B7F-89A7-C800D4A7812B}" dt="2023-02-17T05:40:50.438" v="2978" actId="47"/>
        <pc:sldMkLst>
          <pc:docMk/>
          <pc:sldMk cId="1891363813" sldId="279"/>
        </pc:sldMkLst>
        <pc:spChg chg="mod">
          <ac:chgData name="Ivan He" userId="ae4e78f1-da20-4507-a353-083dd936469a" providerId="ADAL" clId="{00E69AA1-5855-4B7F-89A7-C800D4A7812B}" dt="2023-02-04T13:23:56.233" v="1545" actId="20577"/>
          <ac:spMkLst>
            <pc:docMk/>
            <pc:sldMk cId="1891363813" sldId="279"/>
            <ac:spMk id="2" creationId="{77ACC6D3-546B-1D81-8050-3BB1C7B0D45D}"/>
          </ac:spMkLst>
        </pc:spChg>
      </pc:sldChg>
      <pc:sldChg chg="del">
        <pc:chgData name="Ivan He" userId="ae4e78f1-da20-4507-a353-083dd936469a" providerId="ADAL" clId="{00E69AA1-5855-4B7F-89A7-C800D4A7812B}" dt="2023-02-17T05:14:12.859" v="2571" actId="2696"/>
        <pc:sldMkLst>
          <pc:docMk/>
          <pc:sldMk cId="984360709" sldId="280"/>
        </pc:sldMkLst>
      </pc:sldChg>
      <pc:sldChg chg="add del">
        <pc:chgData name="Ivan He" userId="ae4e78f1-da20-4507-a353-083dd936469a" providerId="ADAL" clId="{00E69AA1-5855-4B7F-89A7-C800D4A7812B}" dt="2023-03-06T01:49:34.497" v="3110" actId="47"/>
        <pc:sldMkLst>
          <pc:docMk/>
          <pc:sldMk cId="2143816653" sldId="280"/>
        </pc:sldMkLst>
      </pc:sldChg>
      <pc:sldChg chg="addSp delSp modSp new mod ord setBg">
        <pc:chgData name="Ivan He" userId="ae4e78f1-da20-4507-a353-083dd936469a" providerId="ADAL" clId="{00E69AA1-5855-4B7F-89A7-C800D4A7812B}" dt="2023-03-07T00:52:54.648" v="4245" actId="20577"/>
        <pc:sldMkLst>
          <pc:docMk/>
          <pc:sldMk cId="339122423" sldId="281"/>
        </pc:sldMkLst>
        <pc:spChg chg="mod">
          <ac:chgData name="Ivan He" userId="ae4e78f1-da20-4507-a353-083dd936469a" providerId="ADAL" clId="{00E69AA1-5855-4B7F-89A7-C800D4A7812B}" dt="2023-03-06T23:36:00.600" v="3164"/>
          <ac:spMkLst>
            <pc:docMk/>
            <pc:sldMk cId="339122423" sldId="281"/>
            <ac:spMk id="2" creationId="{D3377D70-C332-2697-FFFE-B03A1C2F95DE}"/>
          </ac:spMkLst>
        </pc:spChg>
        <pc:spChg chg="mod">
          <ac:chgData name="Ivan He" userId="ae4e78f1-da20-4507-a353-083dd936469a" providerId="ADAL" clId="{00E69AA1-5855-4B7F-89A7-C800D4A7812B}" dt="2023-03-07T00:52:54.648" v="4245" actId="20577"/>
          <ac:spMkLst>
            <pc:docMk/>
            <pc:sldMk cId="339122423" sldId="281"/>
            <ac:spMk id="3" creationId="{24706DEF-6E42-F97C-5605-F0F3D0C33F59}"/>
          </ac:spMkLst>
        </pc:spChg>
        <pc:spChg chg="add del">
          <ac:chgData name="Ivan He" userId="ae4e78f1-da20-4507-a353-083dd936469a" providerId="ADAL" clId="{00E69AA1-5855-4B7F-89A7-C800D4A7812B}" dt="2023-03-06T01:52:53.361" v="3115" actId="26606"/>
          <ac:spMkLst>
            <pc:docMk/>
            <pc:sldMk cId="339122423" sldId="281"/>
            <ac:spMk id="8" creationId="{100EDD19-6802-4EC3-95CE-CFFAB042CFD6}"/>
          </ac:spMkLst>
        </pc:spChg>
        <pc:spChg chg="add del">
          <ac:chgData name="Ivan He" userId="ae4e78f1-da20-4507-a353-083dd936469a" providerId="ADAL" clId="{00E69AA1-5855-4B7F-89A7-C800D4A7812B}" dt="2023-03-06T01:52:53.361" v="3115" actId="26606"/>
          <ac:spMkLst>
            <pc:docMk/>
            <pc:sldMk cId="339122423" sldId="281"/>
            <ac:spMk id="10" creationId="{DB17E863-922E-4C26-BD64-E8FD41D28661}"/>
          </ac:spMkLst>
        </pc:spChg>
      </pc:sldChg>
      <pc:sldChg chg="addSp modSp new mod">
        <pc:chgData name="Ivan He" userId="ae4e78f1-da20-4507-a353-083dd936469a" providerId="ADAL" clId="{00E69AA1-5855-4B7F-89A7-C800D4A7812B}" dt="2023-03-07T00:50:30.029" v="4157" actId="1076"/>
        <pc:sldMkLst>
          <pc:docMk/>
          <pc:sldMk cId="2448733067" sldId="282"/>
        </pc:sldMkLst>
        <pc:spChg chg="mod">
          <ac:chgData name="Ivan He" userId="ae4e78f1-da20-4507-a353-083dd936469a" providerId="ADAL" clId="{00E69AA1-5855-4B7F-89A7-C800D4A7812B}" dt="2023-03-07T00:50:30.029" v="4157" actId="1076"/>
          <ac:spMkLst>
            <pc:docMk/>
            <pc:sldMk cId="2448733067" sldId="282"/>
            <ac:spMk id="2" creationId="{DCEC6FF3-F4A2-A416-9C29-18E18DF2B5D3}"/>
          </ac:spMkLst>
        </pc:spChg>
        <pc:spChg chg="add 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3" creationId="{9C260979-BCDA-1767-39C1-8B8D5CE556AE}"/>
          </ac:spMkLst>
        </pc:spChg>
        <pc:spChg chg="mod">
          <ac:chgData name="Ivan He" userId="ae4e78f1-da20-4507-a353-083dd936469a" providerId="ADAL" clId="{00E69AA1-5855-4B7F-89A7-C800D4A7812B}" dt="2023-02-17T05:11:17.709" v="2523" actId="20577"/>
          <ac:spMkLst>
            <pc:docMk/>
            <pc:sldMk cId="2448733067" sldId="282"/>
            <ac:spMk id="3" creationId="{D7327C48-D170-5E3B-1FFE-F4BB78A41C92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6" creationId="{57D1B05C-4831-AE12-904C-BC495E231D7C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7" creationId="{A3453D5A-FCA6-52D5-5D73-CBF40B8A8616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8" creationId="{024080B5-C0EC-E2A9-8A67-973EA56DD08B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9" creationId="{44D159AF-0933-E6EE-BC05-B510B6E2EDDB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10" creationId="{18BD5EFE-5F51-BE35-14F3-F156D5D2A348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11" creationId="{92E315EA-5DBF-F256-D2F6-4ACE351D6930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12" creationId="{D2770FD7-F5F1-A6B1-7B65-C33F38F29696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13" creationId="{8928CF81-0E8C-14A8-E876-4D5490692E09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14" creationId="{00F231F5-1A9A-893B-2C73-E2C0F5C05056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15" creationId="{C8B79482-C19C-ADD5-0356-B9B7B8C5E6C1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16" creationId="{71D64DB9-82C4-C8C1-4DC8-EB86DA008200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17" creationId="{7FFD43EF-7282-FAF8-6145-AA259F888151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18" creationId="{7725DE5D-A4D9-B6FB-8DB5-18DE8122FD66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19" creationId="{2552EAD6-21B5-5892-CDE2-9F07269AA2FC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20" creationId="{745E2C01-B715-B520-4531-A708D71BD34C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21" creationId="{0B8E58DC-38C7-E11C-0985-1393E763A931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22" creationId="{09E7B8A4-086C-4BC1-6AEB-A7A0A15A144A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23" creationId="{BF9BADCA-A6E3-27B7-73BB-3C39C3C6C9A3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24" creationId="{D0268C5A-DBD8-F509-E91E-3422C4DC8278}"/>
          </ac:spMkLst>
        </pc:spChg>
        <pc:spChg chg="mod">
          <ac:chgData name="Ivan He" userId="ae4e78f1-da20-4507-a353-083dd936469a" providerId="ADAL" clId="{00E69AA1-5855-4B7F-89A7-C800D4A7812B}" dt="2023-03-07T00:33:38.606" v="3585" actId="1038"/>
          <ac:spMkLst>
            <pc:docMk/>
            <pc:sldMk cId="2448733067" sldId="282"/>
            <ac:spMk id="25" creationId="{4C0D711D-C652-8967-E235-6702097B03AE}"/>
          </ac:spMkLst>
        </pc:spChg>
        <pc:cxnChg chg="add mod">
          <ac:chgData name="Ivan He" userId="ae4e78f1-da20-4507-a353-083dd936469a" providerId="ADAL" clId="{00E69AA1-5855-4B7F-89A7-C800D4A7812B}" dt="2023-03-07T00:33:38.606" v="3585" actId="1038"/>
          <ac:cxnSpMkLst>
            <pc:docMk/>
            <pc:sldMk cId="2448733067" sldId="282"/>
            <ac:cxnSpMk id="5" creationId="{4861F640-307B-B82A-02D0-CD8DC662DD0C}"/>
          </ac:cxnSpMkLst>
        </pc:cxnChg>
      </pc:sldChg>
      <pc:sldChg chg="modSp new mod">
        <pc:chgData name="Ivan He" userId="ae4e78f1-da20-4507-a353-083dd936469a" providerId="ADAL" clId="{00E69AA1-5855-4B7F-89A7-C800D4A7812B}" dt="2023-03-07T00:35:40.937" v="3720" actId="1035"/>
        <pc:sldMkLst>
          <pc:docMk/>
          <pc:sldMk cId="1032229670" sldId="283"/>
        </pc:sldMkLst>
        <pc:spChg chg="mod">
          <ac:chgData name="Ivan He" userId="ae4e78f1-da20-4507-a353-083dd936469a" providerId="ADAL" clId="{00E69AA1-5855-4B7F-89A7-C800D4A7812B}" dt="2023-03-06T23:36:00.600" v="3164"/>
          <ac:spMkLst>
            <pc:docMk/>
            <pc:sldMk cId="1032229670" sldId="283"/>
            <ac:spMk id="2" creationId="{9F38BBD6-9AC8-40AB-6E01-41E202AEA87C}"/>
          </ac:spMkLst>
        </pc:spChg>
        <pc:spChg chg="mod">
          <ac:chgData name="Ivan He" userId="ae4e78f1-da20-4507-a353-083dd936469a" providerId="ADAL" clId="{00E69AA1-5855-4B7F-89A7-C800D4A7812B}" dt="2023-03-07T00:34:39.922" v="3681" actId="1038"/>
          <ac:spMkLst>
            <pc:docMk/>
            <pc:sldMk cId="1032229670" sldId="283"/>
            <ac:spMk id="4" creationId="{AF372030-5AF2-030F-3ED8-388E36942F87}"/>
          </ac:spMkLst>
        </pc:spChg>
        <pc:spChg chg="mod">
          <ac:chgData name="Ivan He" userId="ae4e78f1-da20-4507-a353-083dd936469a" providerId="ADAL" clId="{00E69AA1-5855-4B7F-89A7-C800D4A7812B}" dt="2023-03-07T00:34:21.561" v="3647" actId="1037"/>
          <ac:spMkLst>
            <pc:docMk/>
            <pc:sldMk cId="1032229670" sldId="283"/>
            <ac:spMk id="7" creationId="{EADED0A3-828A-7E77-5ABE-9D937E55EE75}"/>
          </ac:spMkLst>
        </pc:spChg>
        <pc:spChg chg="mod">
          <ac:chgData name="Ivan He" userId="ae4e78f1-da20-4507-a353-083dd936469a" providerId="ADAL" clId="{00E69AA1-5855-4B7F-89A7-C800D4A7812B}" dt="2023-03-07T00:35:40.937" v="3720" actId="1035"/>
          <ac:spMkLst>
            <pc:docMk/>
            <pc:sldMk cId="1032229670" sldId="283"/>
            <ac:spMk id="8" creationId="{4B63FEDA-B8F3-D5E4-0CCB-843327D2D8BF}"/>
          </ac:spMkLst>
        </pc:spChg>
        <pc:spChg chg="mod">
          <ac:chgData name="Ivan He" userId="ae4e78f1-da20-4507-a353-083dd936469a" providerId="ADAL" clId="{00E69AA1-5855-4B7F-89A7-C800D4A7812B}" dt="2023-03-07T00:34:21.561" v="3647" actId="1037"/>
          <ac:spMkLst>
            <pc:docMk/>
            <pc:sldMk cId="1032229670" sldId="283"/>
            <ac:spMk id="10" creationId="{FA4F2E21-CC23-66D1-6296-4FDB6ED7238B}"/>
          </ac:spMkLst>
        </pc:spChg>
        <pc:spChg chg="mod">
          <ac:chgData name="Ivan He" userId="ae4e78f1-da20-4507-a353-083dd936469a" providerId="ADAL" clId="{00E69AA1-5855-4B7F-89A7-C800D4A7812B}" dt="2023-03-07T00:34:21.561" v="3647" actId="1037"/>
          <ac:spMkLst>
            <pc:docMk/>
            <pc:sldMk cId="1032229670" sldId="283"/>
            <ac:spMk id="17" creationId="{ADD148F6-2FD7-9B15-6058-F5CF0059F76C}"/>
          </ac:spMkLst>
        </pc:spChg>
        <pc:picChg chg="mod">
          <ac:chgData name="Ivan He" userId="ae4e78f1-da20-4507-a353-083dd936469a" providerId="ADAL" clId="{00E69AA1-5855-4B7F-89A7-C800D4A7812B}" dt="2023-03-07T00:35:23.330" v="3697" actId="14100"/>
          <ac:picMkLst>
            <pc:docMk/>
            <pc:sldMk cId="1032229670" sldId="283"/>
            <ac:picMk id="21" creationId="{E8928676-9BFC-89C6-94D0-670E669DD0C7}"/>
          </ac:picMkLst>
        </pc:picChg>
      </pc:sldChg>
      <pc:sldChg chg="modSp add del mod">
        <pc:chgData name="Ivan He" userId="ae4e78f1-da20-4507-a353-083dd936469a" providerId="ADAL" clId="{00E69AA1-5855-4B7F-89A7-C800D4A7812B}" dt="2023-02-17T05:27:40.962" v="2925" actId="47"/>
        <pc:sldMkLst>
          <pc:docMk/>
          <pc:sldMk cId="738360326" sldId="284"/>
        </pc:sldMkLst>
        <pc:spChg chg="mod">
          <ac:chgData name="Ivan He" userId="ae4e78f1-da20-4507-a353-083dd936469a" providerId="ADAL" clId="{00E69AA1-5855-4B7F-89A7-C800D4A7812B}" dt="2023-02-17T05:22:30.712" v="2918"/>
          <ac:spMkLst>
            <pc:docMk/>
            <pc:sldMk cId="738360326" sldId="284"/>
            <ac:spMk id="2" creationId="{9F38BBD6-9AC8-40AB-6E01-41E202AEA87C}"/>
          </ac:spMkLst>
        </pc:spChg>
      </pc:sldChg>
      <pc:sldChg chg="modSp add mod">
        <pc:chgData name="Ivan He" userId="ae4e78f1-da20-4507-a353-083dd936469a" providerId="ADAL" clId="{00E69AA1-5855-4B7F-89A7-C800D4A7812B}" dt="2023-02-17T05:22:36.821" v="2922"/>
        <pc:sldMkLst>
          <pc:docMk/>
          <pc:sldMk cId="1736887736" sldId="285"/>
        </pc:sldMkLst>
        <pc:spChg chg="mod">
          <ac:chgData name="Ivan He" userId="ae4e78f1-da20-4507-a353-083dd936469a" providerId="ADAL" clId="{00E69AA1-5855-4B7F-89A7-C800D4A7812B}" dt="2023-02-17T05:22:36.821" v="2922"/>
          <ac:spMkLst>
            <pc:docMk/>
            <pc:sldMk cId="1736887736" sldId="285"/>
            <ac:spMk id="2" creationId="{9F38BBD6-9AC8-40AB-6E01-41E202AEA87C}"/>
          </ac:spMkLst>
        </pc:spChg>
      </pc:sldChg>
      <pc:sldChg chg="modSp mod">
        <pc:chgData name="Ivan He" userId="ae4e78f1-da20-4507-a353-083dd936469a" providerId="ADAL" clId="{00E69AA1-5855-4B7F-89A7-C800D4A7812B}" dt="2023-03-07T00:36:52.266" v="3726" actId="1076"/>
        <pc:sldMkLst>
          <pc:docMk/>
          <pc:sldMk cId="937755770" sldId="286"/>
        </pc:sldMkLst>
        <pc:spChg chg="mod">
          <ac:chgData name="Ivan He" userId="ae4e78f1-da20-4507-a353-083dd936469a" providerId="ADAL" clId="{00E69AA1-5855-4B7F-89A7-C800D4A7812B}" dt="2023-03-06T23:36:00.600" v="3164"/>
          <ac:spMkLst>
            <pc:docMk/>
            <pc:sldMk cId="937755770" sldId="286"/>
            <ac:spMk id="2" creationId="{9F38BBD6-9AC8-40AB-6E01-41E202AEA87C}"/>
          </ac:spMkLst>
        </pc:spChg>
        <pc:spChg chg="mod">
          <ac:chgData name="Ivan He" userId="ae4e78f1-da20-4507-a353-083dd936469a" providerId="ADAL" clId="{00E69AA1-5855-4B7F-89A7-C800D4A7812B}" dt="2023-03-06T23:35:49.935" v="3162" actId="27636"/>
          <ac:spMkLst>
            <pc:docMk/>
            <pc:sldMk cId="937755770" sldId="286"/>
            <ac:spMk id="4" creationId="{8B7372AF-207C-6908-2F7B-7CDA367DA42E}"/>
          </ac:spMkLst>
        </pc:spChg>
        <pc:spChg chg="mod">
          <ac:chgData name="Ivan He" userId="ae4e78f1-da20-4507-a353-083dd936469a" providerId="ADAL" clId="{00E69AA1-5855-4B7F-89A7-C800D4A7812B}" dt="2023-03-06T23:35:49.921" v="3161" actId="27636"/>
          <ac:spMkLst>
            <pc:docMk/>
            <pc:sldMk cId="937755770" sldId="286"/>
            <ac:spMk id="16" creationId="{5F53FF77-0354-0274-3172-9E22A20B525B}"/>
          </ac:spMkLst>
        </pc:spChg>
        <pc:picChg chg="mod">
          <ac:chgData name="Ivan He" userId="ae4e78f1-da20-4507-a353-083dd936469a" providerId="ADAL" clId="{00E69AA1-5855-4B7F-89A7-C800D4A7812B}" dt="2023-03-07T00:36:52.266" v="3726" actId="1076"/>
          <ac:picMkLst>
            <pc:docMk/>
            <pc:sldMk cId="937755770" sldId="286"/>
            <ac:picMk id="10" creationId="{04C439EA-D656-6546-E94E-328E9974F29E}"/>
          </ac:picMkLst>
        </pc:picChg>
      </pc:sldChg>
      <pc:sldChg chg="modSp mod">
        <pc:chgData name="Ivan He" userId="ae4e78f1-da20-4507-a353-083dd936469a" providerId="ADAL" clId="{00E69AA1-5855-4B7F-89A7-C800D4A7812B}" dt="2023-03-07T00:38:05.454" v="3827" actId="1076"/>
        <pc:sldMkLst>
          <pc:docMk/>
          <pc:sldMk cId="3501959441" sldId="287"/>
        </pc:sldMkLst>
        <pc:spChg chg="mod">
          <ac:chgData name="Ivan He" userId="ae4e78f1-da20-4507-a353-083dd936469a" providerId="ADAL" clId="{00E69AA1-5855-4B7F-89A7-C800D4A7812B}" dt="2023-03-06T23:36:00.600" v="3164"/>
          <ac:spMkLst>
            <pc:docMk/>
            <pc:sldMk cId="3501959441" sldId="287"/>
            <ac:spMk id="2" creationId="{9F38BBD6-9AC8-40AB-6E01-41E202AEA87C}"/>
          </ac:spMkLst>
        </pc:spChg>
        <pc:spChg chg="mod">
          <ac:chgData name="Ivan He" userId="ae4e78f1-da20-4507-a353-083dd936469a" providerId="ADAL" clId="{00E69AA1-5855-4B7F-89A7-C800D4A7812B}" dt="2023-03-07T00:37:40.516" v="3825" actId="1038"/>
          <ac:spMkLst>
            <pc:docMk/>
            <pc:sldMk cId="3501959441" sldId="287"/>
            <ac:spMk id="21" creationId="{0F6D477F-EA90-8C34-BD62-7EE40966E69E}"/>
          </ac:spMkLst>
        </pc:spChg>
        <pc:spChg chg="mod">
          <ac:chgData name="Ivan He" userId="ae4e78f1-da20-4507-a353-083dd936469a" providerId="ADAL" clId="{00E69AA1-5855-4B7F-89A7-C800D4A7812B}" dt="2023-03-07T00:37:40.516" v="3825" actId="1038"/>
          <ac:spMkLst>
            <pc:docMk/>
            <pc:sldMk cId="3501959441" sldId="287"/>
            <ac:spMk id="22" creationId="{A624DE03-9049-7CA3-C8EC-4F5E09255795}"/>
          </ac:spMkLst>
        </pc:spChg>
        <pc:spChg chg="mod">
          <ac:chgData name="Ivan He" userId="ae4e78f1-da20-4507-a353-083dd936469a" providerId="ADAL" clId="{00E69AA1-5855-4B7F-89A7-C800D4A7812B}" dt="2023-03-07T00:37:40.516" v="3825" actId="1038"/>
          <ac:spMkLst>
            <pc:docMk/>
            <pc:sldMk cId="3501959441" sldId="287"/>
            <ac:spMk id="23" creationId="{507CBF72-6FBB-F5CF-7769-8E119BD8DB98}"/>
          </ac:spMkLst>
        </pc:spChg>
        <pc:spChg chg="mod">
          <ac:chgData name="Ivan He" userId="ae4e78f1-da20-4507-a353-083dd936469a" providerId="ADAL" clId="{00E69AA1-5855-4B7F-89A7-C800D4A7812B}" dt="2023-03-07T00:37:40.516" v="3825" actId="1038"/>
          <ac:spMkLst>
            <pc:docMk/>
            <pc:sldMk cId="3501959441" sldId="287"/>
            <ac:spMk id="26" creationId="{A1DFE5D8-C4C0-9485-ED36-05FB789D23BE}"/>
          </ac:spMkLst>
        </pc:spChg>
        <pc:spChg chg="mod">
          <ac:chgData name="Ivan He" userId="ae4e78f1-da20-4507-a353-083dd936469a" providerId="ADAL" clId="{00E69AA1-5855-4B7F-89A7-C800D4A7812B}" dt="2023-03-07T00:37:40.516" v="3825" actId="1038"/>
          <ac:spMkLst>
            <pc:docMk/>
            <pc:sldMk cId="3501959441" sldId="287"/>
            <ac:spMk id="27" creationId="{4CAD9A40-AB81-6951-34F3-811909CB1418}"/>
          </ac:spMkLst>
        </pc:spChg>
        <pc:spChg chg="mod">
          <ac:chgData name="Ivan He" userId="ae4e78f1-da20-4507-a353-083dd936469a" providerId="ADAL" clId="{00E69AA1-5855-4B7F-89A7-C800D4A7812B}" dt="2023-03-07T00:38:05.454" v="3827" actId="1076"/>
          <ac:spMkLst>
            <pc:docMk/>
            <pc:sldMk cId="3501959441" sldId="287"/>
            <ac:spMk id="30" creationId="{CFECA4C6-7AD3-98CF-97E1-D450A300A00A}"/>
          </ac:spMkLst>
        </pc:spChg>
        <pc:picChg chg="mod">
          <ac:chgData name="Ivan He" userId="ae4e78f1-da20-4507-a353-083dd936469a" providerId="ADAL" clId="{00E69AA1-5855-4B7F-89A7-C800D4A7812B}" dt="2023-03-07T00:37:40.516" v="3825" actId="1038"/>
          <ac:picMkLst>
            <pc:docMk/>
            <pc:sldMk cId="3501959441" sldId="287"/>
            <ac:picMk id="20" creationId="{F7B1582F-E32B-A95F-B8E6-03F80C9ABD7F}"/>
          </ac:picMkLst>
        </pc:picChg>
      </pc:sldChg>
      <pc:sldChg chg="modSp mod">
        <pc:chgData name="Ivan He" userId="ae4e78f1-da20-4507-a353-083dd936469a" providerId="ADAL" clId="{00E69AA1-5855-4B7F-89A7-C800D4A7812B}" dt="2023-03-07T00:38:58.487" v="3902" actId="1076"/>
        <pc:sldMkLst>
          <pc:docMk/>
          <pc:sldMk cId="3803409493" sldId="289"/>
        </pc:sldMkLst>
        <pc:spChg chg="mod">
          <ac:chgData name="Ivan He" userId="ae4e78f1-da20-4507-a353-083dd936469a" providerId="ADAL" clId="{00E69AA1-5855-4B7F-89A7-C800D4A7812B}" dt="2023-03-06T23:36:00.600" v="3164"/>
          <ac:spMkLst>
            <pc:docMk/>
            <pc:sldMk cId="3803409493" sldId="289"/>
            <ac:spMk id="2" creationId="{9F38BBD6-9AC8-40AB-6E01-41E202AEA87C}"/>
          </ac:spMkLst>
        </pc:spChg>
        <pc:spChg chg="mod">
          <ac:chgData name="Ivan He" userId="ae4e78f1-da20-4507-a353-083dd936469a" providerId="ADAL" clId="{00E69AA1-5855-4B7F-89A7-C800D4A7812B}" dt="2023-03-07T00:38:30.302" v="3867" actId="1037"/>
          <ac:spMkLst>
            <pc:docMk/>
            <pc:sldMk cId="3803409493" sldId="289"/>
            <ac:spMk id="5" creationId="{F792E2AE-7B13-8FDE-8B9C-D62887B943CF}"/>
          </ac:spMkLst>
        </pc:spChg>
        <pc:spChg chg="mod">
          <ac:chgData name="Ivan He" userId="ae4e78f1-da20-4507-a353-083dd936469a" providerId="ADAL" clId="{00E69AA1-5855-4B7F-89A7-C800D4A7812B}" dt="2023-03-07T00:38:58.487" v="3902" actId="1076"/>
          <ac:spMkLst>
            <pc:docMk/>
            <pc:sldMk cId="3803409493" sldId="289"/>
            <ac:spMk id="6" creationId="{F5C361DC-B71A-71E7-CAA8-D99F31128DBC}"/>
          </ac:spMkLst>
        </pc:spChg>
        <pc:spChg chg="mod">
          <ac:chgData name="Ivan He" userId="ae4e78f1-da20-4507-a353-083dd936469a" providerId="ADAL" clId="{00E69AA1-5855-4B7F-89A7-C800D4A7812B}" dt="2023-03-07T00:38:43.469" v="3900" actId="1037"/>
          <ac:spMkLst>
            <pc:docMk/>
            <pc:sldMk cId="3803409493" sldId="289"/>
            <ac:spMk id="9" creationId="{9E219085-4DB0-68C1-A0C7-C789FF2833B2}"/>
          </ac:spMkLst>
        </pc:spChg>
        <pc:picChg chg="mod">
          <ac:chgData name="Ivan He" userId="ae4e78f1-da20-4507-a353-083dd936469a" providerId="ADAL" clId="{00E69AA1-5855-4B7F-89A7-C800D4A7812B}" dt="2023-03-07T00:38:30.302" v="3867" actId="1037"/>
          <ac:picMkLst>
            <pc:docMk/>
            <pc:sldMk cId="3803409493" sldId="289"/>
            <ac:picMk id="4" creationId="{D695E34B-6A7E-C7F9-36BA-1343721C7A86}"/>
          </ac:picMkLst>
        </pc:picChg>
        <pc:cxnChg chg="mod">
          <ac:chgData name="Ivan He" userId="ae4e78f1-da20-4507-a353-083dd936469a" providerId="ADAL" clId="{00E69AA1-5855-4B7F-89A7-C800D4A7812B}" dt="2023-03-07T00:38:52.535" v="3901" actId="14100"/>
          <ac:cxnSpMkLst>
            <pc:docMk/>
            <pc:sldMk cId="3803409493" sldId="289"/>
            <ac:cxnSpMk id="7" creationId="{978A94E1-8912-AD63-FC67-3DA74A3B5E52}"/>
          </ac:cxnSpMkLst>
        </pc:cxnChg>
      </pc:sldChg>
      <pc:sldChg chg="modSp mod">
        <pc:chgData name="Ivan He" userId="ae4e78f1-da20-4507-a353-083dd936469a" providerId="ADAL" clId="{00E69AA1-5855-4B7F-89A7-C800D4A7812B}" dt="2023-03-06T23:48:52.316" v="3450" actId="1076"/>
        <pc:sldMkLst>
          <pc:docMk/>
          <pc:sldMk cId="2487278752" sldId="290"/>
        </pc:sldMkLst>
        <pc:spChg chg="mod">
          <ac:chgData name="Ivan He" userId="ae4e78f1-da20-4507-a353-083dd936469a" providerId="ADAL" clId="{00E69AA1-5855-4B7F-89A7-C800D4A7812B}" dt="2023-03-06T23:36:00.600" v="3164"/>
          <ac:spMkLst>
            <pc:docMk/>
            <pc:sldMk cId="2487278752" sldId="290"/>
            <ac:spMk id="2" creationId="{9F38BBD6-9AC8-40AB-6E01-41E202AEA87C}"/>
          </ac:spMkLst>
        </pc:spChg>
        <pc:spChg chg="mod">
          <ac:chgData name="Ivan He" userId="ae4e78f1-da20-4507-a353-083dd936469a" providerId="ADAL" clId="{00E69AA1-5855-4B7F-89A7-C800D4A7812B}" dt="2023-03-06T23:47:44.121" v="3413" actId="1036"/>
          <ac:spMkLst>
            <pc:docMk/>
            <pc:sldMk cId="2487278752" sldId="290"/>
            <ac:spMk id="9" creationId="{9E219085-4DB0-68C1-A0C7-C789FF2833B2}"/>
          </ac:spMkLst>
        </pc:spChg>
        <pc:spChg chg="mod">
          <ac:chgData name="Ivan He" userId="ae4e78f1-da20-4507-a353-083dd936469a" providerId="ADAL" clId="{00E69AA1-5855-4B7F-89A7-C800D4A7812B}" dt="2023-03-06T23:47:20.478" v="3353" actId="1038"/>
          <ac:spMkLst>
            <pc:docMk/>
            <pc:sldMk cId="2487278752" sldId="290"/>
            <ac:spMk id="16" creationId="{8212A9A5-79C0-CF8D-04F0-6F1AE3C87AAA}"/>
          </ac:spMkLst>
        </pc:spChg>
        <pc:spChg chg="mod">
          <ac:chgData name="Ivan He" userId="ae4e78f1-da20-4507-a353-083dd936469a" providerId="ADAL" clId="{00E69AA1-5855-4B7F-89A7-C800D4A7812B}" dt="2023-03-06T23:48:52.316" v="3450" actId="1076"/>
          <ac:spMkLst>
            <pc:docMk/>
            <pc:sldMk cId="2487278752" sldId="290"/>
            <ac:spMk id="17" creationId="{6CDAB5C7-FD48-6432-A132-9B64DBA51D4E}"/>
          </ac:spMkLst>
        </pc:spChg>
        <pc:picChg chg="mod">
          <ac:chgData name="Ivan He" userId="ae4e78f1-da20-4507-a353-083dd936469a" providerId="ADAL" clId="{00E69AA1-5855-4B7F-89A7-C800D4A7812B}" dt="2023-03-06T23:47:20.478" v="3353" actId="1038"/>
          <ac:picMkLst>
            <pc:docMk/>
            <pc:sldMk cId="2487278752" sldId="290"/>
            <ac:picMk id="8" creationId="{F661BFD5-F25C-5424-30AA-C2D5B2340229}"/>
          </ac:picMkLst>
        </pc:picChg>
        <pc:cxnChg chg="mod">
          <ac:chgData name="Ivan He" userId="ae4e78f1-da20-4507-a353-083dd936469a" providerId="ADAL" clId="{00E69AA1-5855-4B7F-89A7-C800D4A7812B}" dt="2023-03-06T23:48:07.865" v="3415" actId="14100"/>
          <ac:cxnSpMkLst>
            <pc:docMk/>
            <pc:sldMk cId="2487278752" sldId="290"/>
            <ac:cxnSpMk id="18" creationId="{E61FB387-FB73-CC09-CE84-FCB93773FE19}"/>
          </ac:cxnSpMkLst>
        </pc:cxnChg>
      </pc:sldChg>
      <pc:sldChg chg="modSp mod">
        <pc:chgData name="Ivan He" userId="ae4e78f1-da20-4507-a353-083dd936469a" providerId="ADAL" clId="{00E69AA1-5855-4B7F-89A7-C800D4A7812B}" dt="2023-03-07T00:33:53.758" v="3601" actId="1036"/>
        <pc:sldMkLst>
          <pc:docMk/>
          <pc:sldMk cId="2210757176" sldId="292"/>
        </pc:sldMkLst>
        <pc:spChg chg="mod">
          <ac:chgData name="Ivan He" userId="ae4e78f1-da20-4507-a353-083dd936469a" providerId="ADAL" clId="{00E69AA1-5855-4B7F-89A7-C800D4A7812B}" dt="2023-03-06T23:36:00.600" v="3164"/>
          <ac:spMkLst>
            <pc:docMk/>
            <pc:sldMk cId="2210757176" sldId="292"/>
            <ac:spMk id="2" creationId="{9F38BBD6-9AC8-40AB-6E01-41E202AEA87C}"/>
          </ac:spMkLst>
        </pc:spChg>
        <pc:spChg chg="mod">
          <ac:chgData name="Ivan He" userId="ae4e78f1-da20-4507-a353-083dd936469a" providerId="ADAL" clId="{00E69AA1-5855-4B7F-89A7-C800D4A7812B}" dt="2023-03-07T00:33:53.758" v="3601" actId="1036"/>
          <ac:spMkLst>
            <pc:docMk/>
            <pc:sldMk cId="2210757176" sldId="292"/>
            <ac:spMk id="3" creationId="{86F7DA46-17F9-AA7B-FB3D-CCF1232BD701}"/>
          </ac:spMkLst>
        </pc:spChg>
      </pc:sldChg>
      <pc:sldChg chg="modSp mod">
        <pc:chgData name="Ivan He" userId="ae4e78f1-da20-4507-a353-083dd936469a" providerId="ADAL" clId="{00E69AA1-5855-4B7F-89A7-C800D4A7812B}" dt="2023-03-06T23:46:44.730" v="3271" actId="1035"/>
        <pc:sldMkLst>
          <pc:docMk/>
          <pc:sldMk cId="3702987030" sldId="293"/>
        </pc:sldMkLst>
        <pc:spChg chg="mod">
          <ac:chgData name="Ivan He" userId="ae4e78f1-da20-4507-a353-083dd936469a" providerId="ADAL" clId="{00E69AA1-5855-4B7F-89A7-C800D4A7812B}" dt="2023-03-06T23:36:00.600" v="3164"/>
          <ac:spMkLst>
            <pc:docMk/>
            <pc:sldMk cId="3702987030" sldId="293"/>
            <ac:spMk id="2" creationId="{9F38BBD6-9AC8-40AB-6E01-41E202AEA87C}"/>
          </ac:spMkLst>
        </pc:spChg>
        <pc:spChg chg="mod">
          <ac:chgData name="Ivan He" userId="ae4e78f1-da20-4507-a353-083dd936469a" providerId="ADAL" clId="{00E69AA1-5855-4B7F-89A7-C800D4A7812B}" dt="2023-03-06T23:46:44.730" v="3271" actId="1035"/>
          <ac:spMkLst>
            <pc:docMk/>
            <pc:sldMk cId="3702987030" sldId="293"/>
            <ac:spMk id="4" creationId="{8B7372AF-207C-6908-2F7B-7CDA367DA42E}"/>
          </ac:spMkLst>
        </pc:spChg>
        <pc:spChg chg="mod">
          <ac:chgData name="Ivan He" userId="ae4e78f1-da20-4507-a353-083dd936469a" providerId="ADAL" clId="{00E69AA1-5855-4B7F-89A7-C800D4A7812B}" dt="2023-03-06T23:46:44.730" v="3271" actId="1035"/>
          <ac:spMkLst>
            <pc:docMk/>
            <pc:sldMk cId="3702987030" sldId="293"/>
            <ac:spMk id="19" creationId="{A5A3A527-DD84-D47F-5F3B-DAAEFC6CED9B}"/>
          </ac:spMkLst>
        </pc:spChg>
        <pc:spChg chg="mod">
          <ac:chgData name="Ivan He" userId="ae4e78f1-da20-4507-a353-083dd936469a" providerId="ADAL" clId="{00E69AA1-5855-4B7F-89A7-C800D4A7812B}" dt="2023-03-06T23:46:44.730" v="3271" actId="1035"/>
          <ac:spMkLst>
            <pc:docMk/>
            <pc:sldMk cId="3702987030" sldId="293"/>
            <ac:spMk id="20" creationId="{4B204EC5-6AD9-ADD9-D27C-F80DF01CECA4}"/>
          </ac:spMkLst>
        </pc:spChg>
      </pc:sldChg>
      <pc:sldChg chg="addSp delSp modSp new mod modClrScheme chgLayout">
        <pc:chgData name="Ivan He" userId="ae4e78f1-da20-4507-a353-083dd936469a" providerId="ADAL" clId="{00E69AA1-5855-4B7F-89A7-C800D4A7812B}" dt="2023-03-07T00:55:06.195" v="4297" actId="1037"/>
        <pc:sldMkLst>
          <pc:docMk/>
          <pc:sldMk cId="1181666640" sldId="294"/>
        </pc:sldMkLst>
        <pc:spChg chg="del mod ord">
          <ac:chgData name="Ivan He" userId="ae4e78f1-da20-4507-a353-083dd936469a" providerId="ADAL" clId="{00E69AA1-5855-4B7F-89A7-C800D4A7812B}" dt="2023-03-07T00:53:42.089" v="4250" actId="700"/>
          <ac:spMkLst>
            <pc:docMk/>
            <pc:sldMk cId="1181666640" sldId="294"/>
            <ac:spMk id="2" creationId="{CC6188C1-E326-A9DF-4C03-DEAA9FA27070}"/>
          </ac:spMkLst>
        </pc:spChg>
        <pc:spChg chg="del mod ord">
          <ac:chgData name="Ivan He" userId="ae4e78f1-da20-4507-a353-083dd936469a" providerId="ADAL" clId="{00E69AA1-5855-4B7F-89A7-C800D4A7812B}" dt="2023-03-07T00:53:42.089" v="4250" actId="700"/>
          <ac:spMkLst>
            <pc:docMk/>
            <pc:sldMk cId="1181666640" sldId="294"/>
            <ac:spMk id="3" creationId="{09E12060-8758-E43D-700E-B9CCD4DD1175}"/>
          </ac:spMkLst>
        </pc:spChg>
        <pc:spChg chg="add mod ord">
          <ac:chgData name="Ivan He" userId="ae4e78f1-da20-4507-a353-083dd936469a" providerId="ADAL" clId="{00E69AA1-5855-4B7F-89A7-C800D4A7812B}" dt="2023-03-07T00:55:06.195" v="4297" actId="1037"/>
          <ac:spMkLst>
            <pc:docMk/>
            <pc:sldMk cId="1181666640" sldId="294"/>
            <ac:spMk id="4" creationId="{5D310DAD-85AC-1729-BDF8-8AD75FE30A9C}"/>
          </ac:spMkLst>
        </pc:spChg>
        <pc:spChg chg="add mod ord">
          <ac:chgData name="Ivan He" userId="ae4e78f1-da20-4507-a353-083dd936469a" providerId="ADAL" clId="{00E69AA1-5855-4B7F-89A7-C800D4A7812B}" dt="2023-03-07T00:55:06.195" v="4297" actId="1037"/>
          <ac:spMkLst>
            <pc:docMk/>
            <pc:sldMk cId="1181666640" sldId="294"/>
            <ac:spMk id="5" creationId="{084EB432-85B2-8F48-0088-7B196A04ECE8}"/>
          </ac:spMkLst>
        </pc:spChg>
      </pc:sldChg>
      <pc:sldChg chg="modSp new del mod">
        <pc:chgData name="Ivan He" userId="ae4e78f1-da20-4507-a353-083dd936469a" providerId="ADAL" clId="{00E69AA1-5855-4B7F-89A7-C800D4A7812B}" dt="2023-03-07T00:53:27.801" v="4248" actId="47"/>
        <pc:sldMkLst>
          <pc:docMk/>
          <pc:sldMk cId="3130415364" sldId="294"/>
        </pc:sldMkLst>
        <pc:spChg chg="mod">
          <ac:chgData name="Ivan He" userId="ae4e78f1-da20-4507-a353-083dd936469a" providerId="ADAL" clId="{00E69AA1-5855-4B7F-89A7-C800D4A7812B}" dt="2023-03-07T00:53:23.636" v="4247"/>
          <ac:spMkLst>
            <pc:docMk/>
            <pc:sldMk cId="3130415364" sldId="294"/>
            <ac:spMk id="2" creationId="{072D6817-747D-985B-022F-1F04BECBDA9E}"/>
          </ac:spMkLst>
        </pc:spChg>
      </pc:sldChg>
    </pc:docChg>
  </pc:docChgLst>
  <pc:docChgLst>
    <pc:chgData name="Yukun Dong" userId="eedd3662-7bcb-4c0d-af5c-5a63713baa18" providerId="ADAL" clId="{853F64F7-5670-4255-96DD-39F1BF78CEDB}"/>
    <pc:docChg chg="undo redo custSel addSld delSld modSld modSection">
      <pc:chgData name="Yukun Dong" userId="eedd3662-7bcb-4c0d-af5c-5a63713baa18" providerId="ADAL" clId="{853F64F7-5670-4255-96DD-39F1BF78CEDB}" dt="2023-03-07T08:01:35.600" v="9106" actId="14100"/>
      <pc:docMkLst>
        <pc:docMk/>
      </pc:docMkLst>
      <pc:sldChg chg="addSp delSp modSp mod">
        <pc:chgData name="Yukun Dong" userId="eedd3662-7bcb-4c0d-af5c-5a63713baa18" providerId="ADAL" clId="{853F64F7-5670-4255-96DD-39F1BF78CEDB}" dt="2023-02-03T02:29:14.879" v="793" actId="20577"/>
        <pc:sldMkLst>
          <pc:docMk/>
          <pc:sldMk cId="1894658912" sldId="259"/>
        </pc:sldMkLst>
        <pc:spChg chg="mod">
          <ac:chgData name="Yukun Dong" userId="eedd3662-7bcb-4c0d-af5c-5a63713baa18" providerId="ADAL" clId="{853F64F7-5670-4255-96DD-39F1BF78CEDB}" dt="2023-02-02T08:55:30.814" v="73" actId="1076"/>
          <ac:spMkLst>
            <pc:docMk/>
            <pc:sldMk cId="1894658912" sldId="259"/>
            <ac:spMk id="2" creationId="{331B640D-3A8C-5DD3-CDBC-213A45BEE9D6}"/>
          </ac:spMkLst>
        </pc:spChg>
        <pc:spChg chg="add del">
          <ac:chgData name="Yukun Dong" userId="eedd3662-7bcb-4c0d-af5c-5a63713baa18" providerId="ADAL" clId="{853F64F7-5670-4255-96DD-39F1BF78CEDB}" dt="2023-02-02T08:48:29.892" v="32" actId="11529"/>
          <ac:spMkLst>
            <pc:docMk/>
            <pc:sldMk cId="1894658912" sldId="259"/>
            <ac:spMk id="3" creationId="{0EC19A4C-A1DA-B596-AF75-927D9C65EE96}"/>
          </ac:spMkLst>
        </pc:spChg>
        <pc:spChg chg="add mod">
          <ac:chgData name="Yukun Dong" userId="eedd3662-7bcb-4c0d-af5c-5a63713baa18" providerId="ADAL" clId="{853F64F7-5670-4255-96DD-39F1BF78CEDB}" dt="2023-02-03T02:27:18.099" v="771" actId="20577"/>
          <ac:spMkLst>
            <pc:docMk/>
            <pc:sldMk cId="1894658912" sldId="259"/>
            <ac:spMk id="4" creationId="{6C2C94A9-5F58-9A1A-A0BC-1CDC4136EAF2}"/>
          </ac:spMkLst>
        </pc:spChg>
        <pc:spChg chg="mod">
          <ac:chgData name="Yukun Dong" userId="eedd3662-7bcb-4c0d-af5c-5a63713baa18" providerId="ADAL" clId="{853F64F7-5670-4255-96DD-39F1BF78CEDB}" dt="2023-02-03T02:27:08.558" v="769" actId="1076"/>
          <ac:spMkLst>
            <pc:docMk/>
            <pc:sldMk cId="1894658912" sldId="259"/>
            <ac:spMk id="6" creationId="{CB42C1F6-0560-A3D2-4E2E-3DD5DCFB756C}"/>
          </ac:spMkLst>
        </pc:spChg>
        <pc:spChg chg="mod">
          <ac:chgData name="Yukun Dong" userId="eedd3662-7bcb-4c0d-af5c-5a63713baa18" providerId="ADAL" clId="{853F64F7-5670-4255-96DD-39F1BF78CEDB}" dt="2023-02-03T02:28:47.560" v="788" actId="404"/>
          <ac:spMkLst>
            <pc:docMk/>
            <pc:sldMk cId="1894658912" sldId="259"/>
            <ac:spMk id="10" creationId="{1B2E3F68-C927-BC82-D11A-4B030AC504DB}"/>
          </ac:spMkLst>
        </pc:spChg>
        <pc:spChg chg="mod">
          <ac:chgData name="Yukun Dong" userId="eedd3662-7bcb-4c0d-af5c-5a63713baa18" providerId="ADAL" clId="{853F64F7-5670-4255-96DD-39F1BF78CEDB}" dt="2023-02-03T02:28:47.560" v="788" actId="404"/>
          <ac:spMkLst>
            <pc:docMk/>
            <pc:sldMk cId="1894658912" sldId="259"/>
            <ac:spMk id="14" creationId="{D7A43024-CBD7-9465-52F2-8C7875971E09}"/>
          </ac:spMkLst>
        </pc:spChg>
        <pc:spChg chg="mod">
          <ac:chgData name="Yukun Dong" userId="eedd3662-7bcb-4c0d-af5c-5a63713baa18" providerId="ADAL" clId="{853F64F7-5670-4255-96DD-39F1BF78CEDB}" dt="2023-02-03T02:27:08.558" v="769" actId="1076"/>
          <ac:spMkLst>
            <pc:docMk/>
            <pc:sldMk cId="1894658912" sldId="259"/>
            <ac:spMk id="15" creationId="{C1D09CF5-4C30-CE06-C0DB-5CC2FD414257}"/>
          </ac:spMkLst>
        </pc:spChg>
        <pc:spChg chg="add mod">
          <ac:chgData name="Yukun Dong" userId="eedd3662-7bcb-4c0d-af5c-5a63713baa18" providerId="ADAL" clId="{853F64F7-5670-4255-96DD-39F1BF78CEDB}" dt="2023-02-03T02:27:15.143" v="770" actId="14100"/>
          <ac:spMkLst>
            <pc:docMk/>
            <pc:sldMk cId="1894658912" sldId="259"/>
            <ac:spMk id="16" creationId="{02F3375F-6C54-3612-BF13-EB4E70BFA889}"/>
          </ac:spMkLst>
        </pc:spChg>
        <pc:spChg chg="add mod">
          <ac:chgData name="Yukun Dong" userId="eedd3662-7bcb-4c0d-af5c-5a63713baa18" providerId="ADAL" clId="{853F64F7-5670-4255-96DD-39F1BF78CEDB}" dt="2023-02-03T02:27:08.558" v="769" actId="1076"/>
          <ac:spMkLst>
            <pc:docMk/>
            <pc:sldMk cId="1894658912" sldId="259"/>
            <ac:spMk id="17" creationId="{30662F82-62DB-BAAB-923D-026578B233A2}"/>
          </ac:spMkLst>
        </pc:spChg>
        <pc:spChg chg="add mod">
          <ac:chgData name="Yukun Dong" userId="eedd3662-7bcb-4c0d-af5c-5a63713baa18" providerId="ADAL" clId="{853F64F7-5670-4255-96DD-39F1BF78CEDB}" dt="2023-02-03T02:27:08.558" v="769" actId="1076"/>
          <ac:spMkLst>
            <pc:docMk/>
            <pc:sldMk cId="1894658912" sldId="259"/>
            <ac:spMk id="18" creationId="{C340603C-0E65-A84E-8313-2D5AE79FD4BC}"/>
          </ac:spMkLst>
        </pc:spChg>
        <pc:spChg chg="add del mod">
          <ac:chgData name="Yukun Dong" userId="eedd3662-7bcb-4c0d-af5c-5a63713baa18" providerId="ADAL" clId="{853F64F7-5670-4255-96DD-39F1BF78CEDB}" dt="2023-02-02T08:54:34.823" v="69" actId="767"/>
          <ac:spMkLst>
            <pc:docMk/>
            <pc:sldMk cId="1894658912" sldId="259"/>
            <ac:spMk id="20" creationId="{87280AFA-678A-6891-A04D-E57BC5D6ACD5}"/>
          </ac:spMkLst>
        </pc:spChg>
        <pc:spChg chg="add del mod">
          <ac:chgData name="Yukun Dong" userId="eedd3662-7bcb-4c0d-af5c-5a63713baa18" providerId="ADAL" clId="{853F64F7-5670-4255-96DD-39F1BF78CEDB}" dt="2023-02-02T09:19:36.308" v="331" actId="478"/>
          <ac:spMkLst>
            <pc:docMk/>
            <pc:sldMk cId="1894658912" sldId="259"/>
            <ac:spMk id="21" creationId="{016FE22B-4D89-F56D-D85E-6BF23DA38EA1}"/>
          </ac:spMkLst>
        </pc:spChg>
        <pc:spChg chg="add del mod">
          <ac:chgData name="Yukun Dong" userId="eedd3662-7bcb-4c0d-af5c-5a63713baa18" providerId="ADAL" clId="{853F64F7-5670-4255-96DD-39F1BF78CEDB}" dt="2023-02-02T09:19:36.308" v="331" actId="478"/>
          <ac:spMkLst>
            <pc:docMk/>
            <pc:sldMk cId="1894658912" sldId="259"/>
            <ac:spMk id="22" creationId="{3143C03F-21C9-D021-FBCD-97141EB76DA8}"/>
          </ac:spMkLst>
        </pc:spChg>
        <pc:spChg chg="add del mod">
          <ac:chgData name="Yukun Dong" userId="eedd3662-7bcb-4c0d-af5c-5a63713baa18" providerId="ADAL" clId="{853F64F7-5670-4255-96DD-39F1BF78CEDB}" dt="2023-02-02T09:19:36.308" v="331" actId="478"/>
          <ac:spMkLst>
            <pc:docMk/>
            <pc:sldMk cId="1894658912" sldId="259"/>
            <ac:spMk id="23" creationId="{25FCD8E9-4C44-82AE-A5D0-8CFA6938D450}"/>
          </ac:spMkLst>
        </pc:spChg>
        <pc:spChg chg="add del mod">
          <ac:chgData name="Yukun Dong" userId="eedd3662-7bcb-4c0d-af5c-5a63713baa18" providerId="ADAL" clId="{853F64F7-5670-4255-96DD-39F1BF78CEDB}" dt="2023-02-02T09:19:36.308" v="331" actId="478"/>
          <ac:spMkLst>
            <pc:docMk/>
            <pc:sldMk cId="1894658912" sldId="259"/>
            <ac:spMk id="24" creationId="{93A50D03-F558-B6D3-7269-961FD6A34275}"/>
          </ac:spMkLst>
        </pc:spChg>
        <pc:spChg chg="add mod">
          <ac:chgData name="Yukun Dong" userId="eedd3662-7bcb-4c0d-af5c-5a63713baa18" providerId="ADAL" clId="{853F64F7-5670-4255-96DD-39F1BF78CEDB}" dt="2023-02-03T02:29:14.879" v="793" actId="20577"/>
          <ac:spMkLst>
            <pc:docMk/>
            <pc:sldMk cId="1894658912" sldId="259"/>
            <ac:spMk id="25" creationId="{D2EDEAB2-C3BF-A9C9-21A8-CFFF83D43E03}"/>
          </ac:spMkLst>
        </pc:spChg>
        <pc:picChg chg="add mod">
          <ac:chgData name="Yukun Dong" userId="eedd3662-7bcb-4c0d-af5c-5a63713baa18" providerId="ADAL" clId="{853F64F7-5670-4255-96DD-39F1BF78CEDB}" dt="2023-02-03T02:27:08.558" v="769" actId="1076"/>
          <ac:picMkLst>
            <pc:docMk/>
            <pc:sldMk cId="1894658912" sldId="259"/>
            <ac:picMk id="26" creationId="{53A9BE9A-16C4-F209-ED08-17460005F179}"/>
          </ac:picMkLst>
        </pc:picChg>
        <pc:cxnChg chg="add mod">
          <ac:chgData name="Yukun Dong" userId="eedd3662-7bcb-4c0d-af5c-5a63713baa18" providerId="ADAL" clId="{853F64F7-5670-4255-96DD-39F1BF78CEDB}" dt="2023-02-03T02:27:32.701" v="772" actId="1076"/>
          <ac:cxnSpMkLst>
            <pc:docMk/>
            <pc:sldMk cId="1894658912" sldId="259"/>
            <ac:cxnSpMk id="3" creationId="{91C618F8-B270-2B03-50AB-8D9E3A4C7629}"/>
          </ac:cxnSpMkLst>
        </pc:cxnChg>
        <pc:cxnChg chg="add del mod">
          <ac:chgData name="Yukun Dong" userId="eedd3662-7bcb-4c0d-af5c-5a63713baa18" providerId="ADAL" clId="{853F64F7-5670-4255-96DD-39F1BF78CEDB}" dt="2023-02-02T08:49:32.471" v="36" actId="11529"/>
          <ac:cxnSpMkLst>
            <pc:docMk/>
            <pc:sldMk cId="1894658912" sldId="259"/>
            <ac:cxnSpMk id="5" creationId="{8657F810-CD50-030D-8B97-67F28BA7E95E}"/>
          </ac:cxnSpMkLst>
        </pc:cxnChg>
        <pc:cxnChg chg="add mod">
          <ac:chgData name="Yukun Dong" userId="eedd3662-7bcb-4c0d-af5c-5a63713baa18" providerId="ADAL" clId="{853F64F7-5670-4255-96DD-39F1BF78CEDB}" dt="2023-02-03T02:27:08.558" v="769" actId="1076"/>
          <ac:cxnSpMkLst>
            <pc:docMk/>
            <pc:sldMk cId="1894658912" sldId="259"/>
            <ac:cxnSpMk id="8" creationId="{9CD933B2-CC91-6B5A-B4DC-A85B3831F8A7}"/>
          </ac:cxnSpMkLst>
        </pc:cxnChg>
        <pc:cxnChg chg="add mod">
          <ac:chgData name="Yukun Dong" userId="eedd3662-7bcb-4c0d-af5c-5a63713baa18" providerId="ADAL" clId="{853F64F7-5670-4255-96DD-39F1BF78CEDB}" dt="2023-02-03T02:27:08.558" v="769" actId="1076"/>
          <ac:cxnSpMkLst>
            <pc:docMk/>
            <pc:sldMk cId="1894658912" sldId="259"/>
            <ac:cxnSpMk id="9" creationId="{5BCEDB91-3DD6-0784-C2C3-14F4F658F437}"/>
          </ac:cxnSpMkLst>
        </pc:cxnChg>
        <pc:cxnChg chg="add mod">
          <ac:chgData name="Yukun Dong" userId="eedd3662-7bcb-4c0d-af5c-5a63713baa18" providerId="ADAL" clId="{853F64F7-5670-4255-96DD-39F1BF78CEDB}" dt="2023-02-03T02:27:32.701" v="772" actId="1076"/>
          <ac:cxnSpMkLst>
            <pc:docMk/>
            <pc:sldMk cId="1894658912" sldId="259"/>
            <ac:cxnSpMk id="13" creationId="{FF6732E9-1F78-2EB4-9C9C-C51D53B120CF}"/>
          </ac:cxnSpMkLst>
        </pc:cxnChg>
        <pc:cxnChg chg="add del mod">
          <ac:chgData name="Yukun Dong" userId="eedd3662-7bcb-4c0d-af5c-5a63713baa18" providerId="ADAL" clId="{853F64F7-5670-4255-96DD-39F1BF78CEDB}" dt="2023-02-02T08:54:37.027" v="70" actId="478"/>
          <ac:cxnSpMkLst>
            <pc:docMk/>
            <pc:sldMk cId="1894658912" sldId="259"/>
            <ac:cxnSpMk id="16" creationId="{06DA597C-C41A-2778-EE87-BF0E17845E37}"/>
          </ac:cxnSpMkLst>
        </pc:cxnChg>
      </pc:sldChg>
      <pc:sldChg chg="delSp modSp add del mod setBg delDesignElem">
        <pc:chgData name="Yukun Dong" userId="eedd3662-7bcb-4c0d-af5c-5a63713baa18" providerId="ADAL" clId="{853F64F7-5670-4255-96DD-39F1BF78CEDB}" dt="2023-02-02T09:14:22.699" v="236" actId="2696"/>
        <pc:sldMkLst>
          <pc:docMk/>
          <pc:sldMk cId="1043096613" sldId="269"/>
        </pc:sldMkLst>
        <pc:spChg chg="mod">
          <ac:chgData name="Yukun Dong" userId="eedd3662-7bcb-4c0d-af5c-5a63713baa18" providerId="ADAL" clId="{853F64F7-5670-4255-96DD-39F1BF78CEDB}" dt="2023-02-02T09:14:10.137" v="235" actId="20577"/>
          <ac:spMkLst>
            <pc:docMk/>
            <pc:sldMk cId="1043096613" sldId="269"/>
            <ac:spMk id="2" creationId="{888DBAC9-5E6F-A68A-9FCC-8550A6C27392}"/>
          </ac:spMkLst>
        </pc:spChg>
        <pc:spChg chg="del">
          <ac:chgData name="Yukun Dong" userId="eedd3662-7bcb-4c0d-af5c-5a63713baa18" providerId="ADAL" clId="{853F64F7-5670-4255-96DD-39F1BF78CEDB}" dt="2023-02-02T09:13:53.990" v="202"/>
          <ac:spMkLst>
            <pc:docMk/>
            <pc:sldMk cId="1043096613" sldId="269"/>
            <ac:spMk id="1031" creationId="{32AEEBC8-9D30-42EF-95F2-386C2653FBF0}"/>
          </ac:spMkLst>
        </pc:spChg>
        <pc:spChg chg="del">
          <ac:chgData name="Yukun Dong" userId="eedd3662-7bcb-4c0d-af5c-5a63713baa18" providerId="ADAL" clId="{853F64F7-5670-4255-96DD-39F1BF78CEDB}" dt="2023-02-02T09:13:53.990" v="202"/>
          <ac:spMkLst>
            <pc:docMk/>
            <pc:sldMk cId="1043096613" sldId="269"/>
            <ac:spMk id="1033" creationId="{2E92FA66-67D7-4CB4-94D3-E643A9AD4757}"/>
          </ac:spMkLst>
        </pc:spChg>
      </pc:sldChg>
      <pc:sldChg chg="addSp modSp del mod delDesignElem">
        <pc:chgData name="Yukun Dong" userId="eedd3662-7bcb-4c0d-af5c-5a63713baa18" providerId="ADAL" clId="{853F64F7-5670-4255-96DD-39F1BF78CEDB}" dt="2023-02-02T09:07:44.883" v="135"/>
        <pc:sldMkLst>
          <pc:docMk/>
          <pc:sldMk cId="1601513995" sldId="269"/>
        </pc:sldMkLst>
        <pc:spChg chg="mod">
          <ac:chgData name="Yukun Dong" userId="eedd3662-7bcb-4c0d-af5c-5a63713baa18" providerId="ADAL" clId="{853F64F7-5670-4255-96DD-39F1BF78CEDB}" dt="2023-02-02T09:07:44.144" v="134" actId="20577"/>
          <ac:spMkLst>
            <pc:docMk/>
            <pc:sldMk cId="1601513995" sldId="269"/>
            <ac:spMk id="2" creationId="{888DBAC9-5E6F-A68A-9FCC-8550A6C27392}"/>
          </ac:spMkLst>
        </pc:spChg>
        <pc:spChg chg="add">
          <ac:chgData name="Yukun Dong" userId="eedd3662-7bcb-4c0d-af5c-5a63713baa18" providerId="ADAL" clId="{853F64F7-5670-4255-96DD-39F1BF78CEDB}" dt="2023-02-02T09:07:44.883" v="135"/>
          <ac:spMkLst>
            <pc:docMk/>
            <pc:sldMk cId="1601513995" sldId="269"/>
            <ac:spMk id="1031" creationId="{32AEEBC8-9D30-42EF-95F2-386C2653FBF0}"/>
          </ac:spMkLst>
        </pc:spChg>
        <pc:spChg chg="add">
          <ac:chgData name="Yukun Dong" userId="eedd3662-7bcb-4c0d-af5c-5a63713baa18" providerId="ADAL" clId="{853F64F7-5670-4255-96DD-39F1BF78CEDB}" dt="2023-02-02T09:07:44.883" v="135"/>
          <ac:spMkLst>
            <pc:docMk/>
            <pc:sldMk cId="1601513995" sldId="269"/>
            <ac:spMk id="1033" creationId="{2E92FA66-67D7-4CB4-94D3-E643A9AD4757}"/>
          </ac:spMkLst>
        </pc:spChg>
      </pc:sldChg>
      <pc:sldChg chg="del">
        <pc:chgData name="Yukun Dong" userId="eedd3662-7bcb-4c0d-af5c-5a63713baa18" providerId="ADAL" clId="{853F64F7-5670-4255-96DD-39F1BF78CEDB}" dt="2023-02-02T09:13:46.117" v="200"/>
        <pc:sldMkLst>
          <pc:docMk/>
          <pc:sldMk cId="2368586179" sldId="269"/>
        </pc:sldMkLst>
      </pc:sldChg>
      <pc:sldChg chg="addSp delSp modSp del mod">
        <pc:chgData name="Yukun Dong" userId="eedd3662-7bcb-4c0d-af5c-5a63713baa18" providerId="ADAL" clId="{853F64F7-5670-4255-96DD-39F1BF78CEDB}" dt="2023-02-02T09:17:31.579" v="314" actId="2696"/>
        <pc:sldMkLst>
          <pc:docMk/>
          <pc:sldMk cId="3039212102" sldId="269"/>
        </pc:sldMkLst>
        <pc:spChg chg="mod">
          <ac:chgData name="Yukun Dong" userId="eedd3662-7bcb-4c0d-af5c-5a63713baa18" providerId="ADAL" clId="{853F64F7-5670-4255-96DD-39F1BF78CEDB}" dt="2023-02-02T09:14:40.751" v="267" actId="14100"/>
          <ac:spMkLst>
            <pc:docMk/>
            <pc:sldMk cId="3039212102" sldId="269"/>
            <ac:spMk id="2" creationId="{888DBAC9-5E6F-A68A-9FCC-8550A6C27392}"/>
          </ac:spMkLst>
        </pc:spChg>
        <pc:spChg chg="mod">
          <ac:chgData name="Yukun Dong" userId="eedd3662-7bcb-4c0d-af5c-5a63713baa18" providerId="ADAL" clId="{853F64F7-5670-4255-96DD-39F1BF78CEDB}" dt="2023-02-02T09:15:23.582" v="303" actId="20577"/>
          <ac:spMkLst>
            <pc:docMk/>
            <pc:sldMk cId="3039212102" sldId="269"/>
            <ac:spMk id="3" creationId="{3B8FD485-4B6C-8FA1-8EBB-02F2C64107C5}"/>
          </ac:spMkLst>
        </pc:spChg>
        <pc:spChg chg="add mod">
          <ac:chgData name="Yukun Dong" userId="eedd3662-7bcb-4c0d-af5c-5a63713baa18" providerId="ADAL" clId="{853F64F7-5670-4255-96DD-39F1BF78CEDB}" dt="2023-02-02T09:16:58.372" v="312" actId="1076"/>
          <ac:spMkLst>
            <pc:docMk/>
            <pc:sldMk cId="3039212102" sldId="269"/>
            <ac:spMk id="4" creationId="{6D115895-F42B-69B6-E9DC-11623B8EA303}"/>
          </ac:spMkLst>
        </pc:spChg>
        <pc:spChg chg="add del mod">
          <ac:chgData name="Yukun Dong" userId="eedd3662-7bcb-4c0d-af5c-5a63713baa18" providerId="ADAL" clId="{853F64F7-5670-4255-96DD-39F1BF78CEDB}" dt="2023-02-02T09:16:46.123" v="311" actId="478"/>
          <ac:spMkLst>
            <pc:docMk/>
            <pc:sldMk cId="3039212102" sldId="269"/>
            <ac:spMk id="5" creationId="{C42BA57A-48F4-8F15-FD01-69157B641B69}"/>
          </ac:spMkLst>
        </pc:spChg>
        <pc:spChg chg="add del mod">
          <ac:chgData name="Yukun Dong" userId="eedd3662-7bcb-4c0d-af5c-5a63713baa18" providerId="ADAL" clId="{853F64F7-5670-4255-96DD-39F1BF78CEDB}" dt="2023-02-02T09:16:46.123" v="311" actId="478"/>
          <ac:spMkLst>
            <pc:docMk/>
            <pc:sldMk cId="3039212102" sldId="269"/>
            <ac:spMk id="6" creationId="{32B42ED2-E11C-8B11-AB4B-01DECE9F8E34}"/>
          </ac:spMkLst>
        </pc:spChg>
        <pc:spChg chg="add mod">
          <ac:chgData name="Yukun Dong" userId="eedd3662-7bcb-4c0d-af5c-5a63713baa18" providerId="ADAL" clId="{853F64F7-5670-4255-96DD-39F1BF78CEDB}" dt="2023-02-02T09:16:58.372" v="312" actId="1076"/>
          <ac:spMkLst>
            <pc:docMk/>
            <pc:sldMk cId="3039212102" sldId="269"/>
            <ac:spMk id="7" creationId="{7AE64F23-9767-57F3-979A-FF9A2BB46AA7}"/>
          </ac:spMkLst>
        </pc:spChg>
        <pc:picChg chg="add mod">
          <ac:chgData name="Yukun Dong" userId="eedd3662-7bcb-4c0d-af5c-5a63713baa18" providerId="ADAL" clId="{853F64F7-5670-4255-96DD-39F1BF78CEDB}" dt="2023-02-02T09:17:08.489" v="313" actId="1076"/>
          <ac:picMkLst>
            <pc:docMk/>
            <pc:sldMk cId="3039212102" sldId="269"/>
            <ac:picMk id="10" creationId="{BAF2431E-4C13-441F-EFCB-503C0D0BACDF}"/>
          </ac:picMkLst>
        </pc:picChg>
        <pc:picChg chg="del">
          <ac:chgData name="Yukun Dong" userId="eedd3662-7bcb-4c0d-af5c-5a63713baa18" providerId="ADAL" clId="{853F64F7-5670-4255-96DD-39F1BF78CEDB}" dt="2023-02-02T09:15:27.268" v="304" actId="478"/>
          <ac:picMkLst>
            <pc:docMk/>
            <pc:sldMk cId="3039212102" sldId="269"/>
            <ac:picMk id="1026" creationId="{7BF5CA9B-917F-DDFF-0877-0F62B46DE47E}"/>
          </ac:picMkLst>
        </pc:picChg>
        <pc:cxnChg chg="add mod">
          <ac:chgData name="Yukun Dong" userId="eedd3662-7bcb-4c0d-af5c-5a63713baa18" providerId="ADAL" clId="{853F64F7-5670-4255-96DD-39F1BF78CEDB}" dt="2023-02-02T09:16:58.372" v="312" actId="1076"/>
          <ac:cxnSpMkLst>
            <pc:docMk/>
            <pc:sldMk cId="3039212102" sldId="269"/>
            <ac:cxnSpMk id="8" creationId="{32523CB1-8201-11B9-9E32-3D484DA52822}"/>
          </ac:cxnSpMkLst>
        </pc:cxnChg>
        <pc:cxnChg chg="add mod">
          <ac:chgData name="Yukun Dong" userId="eedd3662-7bcb-4c0d-af5c-5a63713baa18" providerId="ADAL" clId="{853F64F7-5670-4255-96DD-39F1BF78CEDB}" dt="2023-02-02T09:16:58.372" v="312" actId="1076"/>
          <ac:cxnSpMkLst>
            <pc:docMk/>
            <pc:sldMk cId="3039212102" sldId="269"/>
            <ac:cxnSpMk id="9" creationId="{715F5570-8914-13C0-58BA-439DBB5E89CE}"/>
          </ac:cxnSpMkLst>
        </pc:cxnChg>
      </pc:sldChg>
      <pc:sldChg chg="addSp delSp modSp del mod">
        <pc:chgData name="Yukun Dong" userId="eedd3662-7bcb-4c0d-af5c-5a63713baa18" providerId="ADAL" clId="{853F64F7-5670-4255-96DD-39F1BF78CEDB}" dt="2023-02-02T09:09:30.693" v="173" actId="2696"/>
        <pc:sldMkLst>
          <pc:docMk/>
          <pc:sldMk cId="3825580534" sldId="269"/>
        </pc:sldMkLst>
        <pc:spChg chg="mod">
          <ac:chgData name="Yukun Dong" userId="eedd3662-7bcb-4c0d-af5c-5a63713baa18" providerId="ADAL" clId="{853F64F7-5670-4255-96DD-39F1BF78CEDB}" dt="2023-02-02T09:08:15.799" v="166" actId="14100"/>
          <ac:spMkLst>
            <pc:docMk/>
            <pc:sldMk cId="3825580534" sldId="269"/>
            <ac:spMk id="2" creationId="{888DBAC9-5E6F-A68A-9FCC-8550A6C27392}"/>
          </ac:spMkLst>
        </pc:spChg>
        <pc:spChg chg="del">
          <ac:chgData name="Yukun Dong" userId="eedd3662-7bcb-4c0d-af5c-5a63713baa18" providerId="ADAL" clId="{853F64F7-5670-4255-96DD-39F1BF78CEDB}" dt="2023-02-02T09:08:32.266" v="167" actId="478"/>
          <ac:spMkLst>
            <pc:docMk/>
            <pc:sldMk cId="3825580534" sldId="269"/>
            <ac:spMk id="3" creationId="{3B8FD485-4B6C-8FA1-8EBB-02F2C64107C5}"/>
          </ac:spMkLst>
        </pc:spChg>
        <pc:spChg chg="add del mod">
          <ac:chgData name="Yukun Dong" userId="eedd3662-7bcb-4c0d-af5c-5a63713baa18" providerId="ADAL" clId="{853F64F7-5670-4255-96DD-39F1BF78CEDB}" dt="2023-02-02T09:08:34.585" v="168" actId="478"/>
          <ac:spMkLst>
            <pc:docMk/>
            <pc:sldMk cId="3825580534" sldId="269"/>
            <ac:spMk id="5" creationId="{E295E179-B081-FAA1-9F98-308CD6C6D3DA}"/>
          </ac:spMkLst>
        </pc:spChg>
        <pc:spChg chg="add mod">
          <ac:chgData name="Yukun Dong" userId="eedd3662-7bcb-4c0d-af5c-5a63713baa18" providerId="ADAL" clId="{853F64F7-5670-4255-96DD-39F1BF78CEDB}" dt="2023-02-02T09:08:58.724" v="171" actId="1076"/>
          <ac:spMkLst>
            <pc:docMk/>
            <pc:sldMk cId="3825580534" sldId="269"/>
            <ac:spMk id="6" creationId="{D1CBD1CE-DCF1-5C70-2FA8-A2246887BF96}"/>
          </ac:spMkLst>
        </pc:spChg>
        <pc:spChg chg="add mod">
          <ac:chgData name="Yukun Dong" userId="eedd3662-7bcb-4c0d-af5c-5a63713baa18" providerId="ADAL" clId="{853F64F7-5670-4255-96DD-39F1BF78CEDB}" dt="2023-02-02T09:08:58.724" v="171" actId="1076"/>
          <ac:spMkLst>
            <pc:docMk/>
            <pc:sldMk cId="3825580534" sldId="269"/>
            <ac:spMk id="7" creationId="{3E427B54-ED58-3CC7-6154-CB7BFBDE82A5}"/>
          </ac:spMkLst>
        </pc:spChg>
        <pc:spChg chg="add mod">
          <ac:chgData name="Yukun Dong" userId="eedd3662-7bcb-4c0d-af5c-5a63713baa18" providerId="ADAL" clId="{853F64F7-5670-4255-96DD-39F1BF78CEDB}" dt="2023-02-02T09:08:58.724" v="171" actId="1076"/>
          <ac:spMkLst>
            <pc:docMk/>
            <pc:sldMk cId="3825580534" sldId="269"/>
            <ac:spMk id="8" creationId="{13A8A4C4-2321-37CF-AEA4-51027C3F42E7}"/>
          </ac:spMkLst>
        </pc:spChg>
        <pc:spChg chg="add mod">
          <ac:chgData name="Yukun Dong" userId="eedd3662-7bcb-4c0d-af5c-5a63713baa18" providerId="ADAL" clId="{853F64F7-5670-4255-96DD-39F1BF78CEDB}" dt="2023-02-02T09:08:58.724" v="171" actId="1076"/>
          <ac:spMkLst>
            <pc:docMk/>
            <pc:sldMk cId="3825580534" sldId="269"/>
            <ac:spMk id="9" creationId="{3D6CCCE2-6C3C-CB27-17B0-11BA23738FC0}"/>
          </ac:spMkLst>
        </pc:spChg>
        <pc:spChg chg="add mod">
          <ac:chgData name="Yukun Dong" userId="eedd3662-7bcb-4c0d-af5c-5a63713baa18" providerId="ADAL" clId="{853F64F7-5670-4255-96DD-39F1BF78CEDB}" dt="2023-02-02T09:08:58.724" v="171" actId="1076"/>
          <ac:spMkLst>
            <pc:docMk/>
            <pc:sldMk cId="3825580534" sldId="269"/>
            <ac:spMk id="12" creationId="{448D565A-6CF1-F42F-778D-F6A5C9B95000}"/>
          </ac:spMkLst>
        </pc:spChg>
        <pc:spChg chg="add mod">
          <ac:chgData name="Yukun Dong" userId="eedd3662-7bcb-4c0d-af5c-5a63713baa18" providerId="ADAL" clId="{853F64F7-5670-4255-96DD-39F1BF78CEDB}" dt="2023-02-02T09:08:58.724" v="171" actId="1076"/>
          <ac:spMkLst>
            <pc:docMk/>
            <pc:sldMk cId="3825580534" sldId="269"/>
            <ac:spMk id="13" creationId="{AB223698-722E-BB9E-8394-4A80CE881A5D}"/>
          </ac:spMkLst>
        </pc:spChg>
        <pc:spChg chg="add mod">
          <ac:chgData name="Yukun Dong" userId="eedd3662-7bcb-4c0d-af5c-5a63713baa18" providerId="ADAL" clId="{853F64F7-5670-4255-96DD-39F1BF78CEDB}" dt="2023-02-02T09:08:58.724" v="171" actId="1076"/>
          <ac:spMkLst>
            <pc:docMk/>
            <pc:sldMk cId="3825580534" sldId="269"/>
            <ac:spMk id="14" creationId="{9444D5A5-85D5-35F7-0584-D3FE99413AA6}"/>
          </ac:spMkLst>
        </pc:spChg>
        <pc:spChg chg="add mod">
          <ac:chgData name="Yukun Dong" userId="eedd3662-7bcb-4c0d-af5c-5a63713baa18" providerId="ADAL" clId="{853F64F7-5670-4255-96DD-39F1BF78CEDB}" dt="2023-02-02T09:08:58.724" v="171" actId="1076"/>
          <ac:spMkLst>
            <pc:docMk/>
            <pc:sldMk cId="3825580534" sldId="269"/>
            <ac:spMk id="15" creationId="{B10687D1-0132-7DC8-4DCC-E38C67C70380}"/>
          </ac:spMkLst>
        </pc:spChg>
        <pc:picChg chg="add mod">
          <ac:chgData name="Yukun Dong" userId="eedd3662-7bcb-4c0d-af5c-5a63713baa18" providerId="ADAL" clId="{853F64F7-5670-4255-96DD-39F1BF78CEDB}" dt="2023-02-02T09:09:16.243" v="172" actId="1076"/>
          <ac:picMkLst>
            <pc:docMk/>
            <pc:sldMk cId="3825580534" sldId="269"/>
            <ac:picMk id="16" creationId="{38FFA1E2-0644-382F-842C-DAB3D68FABB3}"/>
          </ac:picMkLst>
        </pc:picChg>
        <pc:picChg chg="del">
          <ac:chgData name="Yukun Dong" userId="eedd3662-7bcb-4c0d-af5c-5a63713baa18" providerId="ADAL" clId="{853F64F7-5670-4255-96DD-39F1BF78CEDB}" dt="2023-02-02T09:08:35.587" v="169" actId="478"/>
          <ac:picMkLst>
            <pc:docMk/>
            <pc:sldMk cId="3825580534" sldId="269"/>
            <ac:picMk id="1026" creationId="{7BF5CA9B-917F-DDFF-0877-0F62B46DE47E}"/>
          </ac:picMkLst>
        </pc:picChg>
        <pc:cxnChg chg="add mod">
          <ac:chgData name="Yukun Dong" userId="eedd3662-7bcb-4c0d-af5c-5a63713baa18" providerId="ADAL" clId="{853F64F7-5670-4255-96DD-39F1BF78CEDB}" dt="2023-02-02T09:08:58.724" v="171" actId="1076"/>
          <ac:cxnSpMkLst>
            <pc:docMk/>
            <pc:sldMk cId="3825580534" sldId="269"/>
            <ac:cxnSpMk id="10" creationId="{E454067D-E44D-4440-22B0-519550B84606}"/>
          </ac:cxnSpMkLst>
        </pc:cxnChg>
        <pc:cxnChg chg="add mod">
          <ac:chgData name="Yukun Dong" userId="eedd3662-7bcb-4c0d-af5c-5a63713baa18" providerId="ADAL" clId="{853F64F7-5670-4255-96DD-39F1BF78CEDB}" dt="2023-02-02T09:08:58.724" v="171" actId="1076"/>
          <ac:cxnSpMkLst>
            <pc:docMk/>
            <pc:sldMk cId="3825580534" sldId="269"/>
            <ac:cxnSpMk id="11" creationId="{D7A7A6D1-D0AE-2B1D-58D5-97DAB44F4F8F}"/>
          </ac:cxnSpMkLst>
        </pc:cxnChg>
      </pc:sldChg>
      <pc:sldChg chg="addSp delSp modSp add del mod">
        <pc:chgData name="Yukun Dong" userId="eedd3662-7bcb-4c0d-af5c-5a63713baa18" providerId="ADAL" clId="{853F64F7-5670-4255-96DD-39F1BF78CEDB}" dt="2023-02-02T10:45:39.257" v="478" actId="2696"/>
        <pc:sldMkLst>
          <pc:docMk/>
          <pc:sldMk cId="2870242977" sldId="271"/>
        </pc:sldMkLst>
        <pc:spChg chg="add del mod">
          <ac:chgData name="Yukun Dong" userId="eedd3662-7bcb-4c0d-af5c-5a63713baa18" providerId="ADAL" clId="{853F64F7-5670-4255-96DD-39F1BF78CEDB}" dt="2023-02-02T09:18:01.705" v="319" actId="478"/>
          <ac:spMkLst>
            <pc:docMk/>
            <pc:sldMk cId="2870242977" sldId="271"/>
            <ac:spMk id="4" creationId="{682C78C7-F668-58F2-5A4E-9859970057E7}"/>
          </ac:spMkLst>
        </pc:spChg>
        <pc:spChg chg="del">
          <ac:chgData name="Yukun Dong" userId="eedd3662-7bcb-4c0d-af5c-5a63713baa18" providerId="ADAL" clId="{853F64F7-5670-4255-96DD-39F1BF78CEDB}" dt="2023-02-02T09:17:59.515" v="318" actId="478"/>
          <ac:spMkLst>
            <pc:docMk/>
            <pc:sldMk cId="2870242977" sldId="271"/>
            <ac:spMk id="6" creationId="{CB42C1F6-0560-A3D2-4E2E-3DD5DCFB756C}"/>
          </ac:spMkLst>
        </pc:spChg>
        <pc:spChg chg="del">
          <ac:chgData name="Yukun Dong" userId="eedd3662-7bcb-4c0d-af5c-5a63713baa18" providerId="ADAL" clId="{853F64F7-5670-4255-96DD-39F1BF78CEDB}" dt="2023-02-02T09:17:59.515" v="318" actId="478"/>
          <ac:spMkLst>
            <pc:docMk/>
            <pc:sldMk cId="2870242977" sldId="271"/>
            <ac:spMk id="10" creationId="{1B2E3F68-C927-BC82-D11A-4B030AC504DB}"/>
          </ac:spMkLst>
        </pc:spChg>
        <pc:spChg chg="mod">
          <ac:chgData name="Yukun Dong" userId="eedd3662-7bcb-4c0d-af5c-5a63713baa18" providerId="ADAL" clId="{853F64F7-5670-4255-96DD-39F1BF78CEDB}" dt="2023-02-02T09:18:18.595" v="320" actId="1076"/>
          <ac:spMkLst>
            <pc:docMk/>
            <pc:sldMk cId="2870242977" sldId="271"/>
            <ac:spMk id="14" creationId="{D7A43024-CBD7-9465-52F2-8C7875971E09}"/>
          </ac:spMkLst>
        </pc:spChg>
        <pc:spChg chg="mod">
          <ac:chgData name="Yukun Dong" userId="eedd3662-7bcb-4c0d-af5c-5a63713baa18" providerId="ADAL" clId="{853F64F7-5670-4255-96DD-39F1BF78CEDB}" dt="2023-02-02T09:20:11.074" v="337" actId="20577"/>
          <ac:spMkLst>
            <pc:docMk/>
            <pc:sldMk cId="2870242977" sldId="271"/>
            <ac:spMk id="15" creationId="{C1D09CF5-4C30-CE06-C0DB-5CC2FD414257}"/>
          </ac:spMkLst>
        </pc:spChg>
        <pc:spChg chg="add mod">
          <ac:chgData name="Yukun Dong" userId="eedd3662-7bcb-4c0d-af5c-5a63713baa18" providerId="ADAL" clId="{853F64F7-5670-4255-96DD-39F1BF78CEDB}" dt="2023-02-02T10:12:03.505" v="429" actId="207"/>
          <ac:spMkLst>
            <pc:docMk/>
            <pc:sldMk cId="2870242977" sldId="271"/>
            <ac:spMk id="16" creationId="{BBD4A8F7-F831-71BE-562C-BE9A6F77D271}"/>
          </ac:spMkLst>
        </pc:spChg>
        <pc:spChg chg="add mod">
          <ac:chgData name="Yukun Dong" userId="eedd3662-7bcb-4c0d-af5c-5a63713baa18" providerId="ADAL" clId="{853F64F7-5670-4255-96DD-39F1BF78CEDB}" dt="2023-02-02T09:23:07.034" v="423" actId="20577"/>
          <ac:spMkLst>
            <pc:docMk/>
            <pc:sldMk cId="2870242977" sldId="271"/>
            <ac:spMk id="17" creationId="{BD91C63C-AB95-B24E-7B2A-7DBCDCA5B18F}"/>
          </ac:spMkLst>
        </pc:spChg>
        <pc:spChg chg="mod">
          <ac:chgData name="Yukun Dong" userId="eedd3662-7bcb-4c0d-af5c-5a63713baa18" providerId="ADAL" clId="{853F64F7-5670-4255-96DD-39F1BF78CEDB}" dt="2023-02-02T09:19:11.929" v="327" actId="1076"/>
          <ac:spMkLst>
            <pc:docMk/>
            <pc:sldMk cId="2870242977" sldId="271"/>
            <ac:spMk id="21" creationId="{016FE22B-4D89-F56D-D85E-6BF23DA38EA1}"/>
          </ac:spMkLst>
        </pc:spChg>
        <pc:spChg chg="mod">
          <ac:chgData name="Yukun Dong" userId="eedd3662-7bcb-4c0d-af5c-5a63713baa18" providerId="ADAL" clId="{853F64F7-5670-4255-96DD-39F1BF78CEDB}" dt="2023-02-02T09:19:27.886" v="330" actId="1076"/>
          <ac:spMkLst>
            <pc:docMk/>
            <pc:sldMk cId="2870242977" sldId="271"/>
            <ac:spMk id="22" creationId="{3143C03F-21C9-D021-FBCD-97141EB76DA8}"/>
          </ac:spMkLst>
        </pc:spChg>
        <pc:spChg chg="del mod">
          <ac:chgData name="Yukun Dong" userId="eedd3662-7bcb-4c0d-af5c-5a63713baa18" providerId="ADAL" clId="{853F64F7-5670-4255-96DD-39F1BF78CEDB}" dt="2023-02-02T09:18:45.309" v="321" actId="478"/>
          <ac:spMkLst>
            <pc:docMk/>
            <pc:sldMk cId="2870242977" sldId="271"/>
            <ac:spMk id="23" creationId="{25FCD8E9-4C44-82AE-A5D0-8CFA6938D450}"/>
          </ac:spMkLst>
        </pc:spChg>
        <pc:spChg chg="del mod">
          <ac:chgData name="Yukun Dong" userId="eedd3662-7bcb-4c0d-af5c-5a63713baa18" providerId="ADAL" clId="{853F64F7-5670-4255-96DD-39F1BF78CEDB}" dt="2023-02-02T09:18:48.168" v="322" actId="478"/>
          <ac:spMkLst>
            <pc:docMk/>
            <pc:sldMk cId="2870242977" sldId="271"/>
            <ac:spMk id="24" creationId="{93A50D03-F558-B6D3-7269-961FD6A34275}"/>
          </ac:spMkLst>
        </pc:spChg>
        <pc:picChg chg="del">
          <ac:chgData name="Yukun Dong" userId="eedd3662-7bcb-4c0d-af5c-5a63713baa18" providerId="ADAL" clId="{853F64F7-5670-4255-96DD-39F1BF78CEDB}" dt="2023-02-02T09:17:59.515" v="318" actId="478"/>
          <ac:picMkLst>
            <pc:docMk/>
            <pc:sldMk cId="2870242977" sldId="271"/>
            <ac:picMk id="26" creationId="{53A9BE9A-16C4-F209-ED08-17460005F179}"/>
          </ac:picMkLst>
        </pc:picChg>
        <pc:cxnChg chg="add mod">
          <ac:chgData name="Yukun Dong" userId="eedd3662-7bcb-4c0d-af5c-5a63713baa18" providerId="ADAL" clId="{853F64F7-5670-4255-96DD-39F1BF78CEDB}" dt="2023-02-02T09:19:07.684" v="326" actId="14100"/>
          <ac:cxnSpMkLst>
            <pc:docMk/>
            <pc:sldMk cId="2870242977" sldId="271"/>
            <ac:cxnSpMk id="5" creationId="{4C94EA3B-FBB9-D603-7AB1-5BBB8457D70D}"/>
          </ac:cxnSpMkLst>
        </pc:cxnChg>
        <pc:cxnChg chg="del">
          <ac:chgData name="Yukun Dong" userId="eedd3662-7bcb-4c0d-af5c-5a63713baa18" providerId="ADAL" clId="{853F64F7-5670-4255-96DD-39F1BF78CEDB}" dt="2023-02-02T09:17:52.625" v="317" actId="478"/>
          <ac:cxnSpMkLst>
            <pc:docMk/>
            <pc:sldMk cId="2870242977" sldId="271"/>
            <ac:cxnSpMk id="8" creationId="{9CD933B2-CC91-6B5A-B4DC-A85B3831F8A7}"/>
          </ac:cxnSpMkLst>
        </pc:cxnChg>
        <pc:cxnChg chg="del">
          <ac:chgData name="Yukun Dong" userId="eedd3662-7bcb-4c0d-af5c-5a63713baa18" providerId="ADAL" clId="{853F64F7-5670-4255-96DD-39F1BF78CEDB}" dt="2023-02-02T09:17:51.467" v="316" actId="478"/>
          <ac:cxnSpMkLst>
            <pc:docMk/>
            <pc:sldMk cId="2870242977" sldId="271"/>
            <ac:cxnSpMk id="9" creationId="{5BCEDB91-3DD6-0784-C2C3-14F4F658F437}"/>
          </ac:cxnSpMkLst>
        </pc:cxnChg>
        <pc:cxnChg chg="add mod">
          <ac:chgData name="Yukun Dong" userId="eedd3662-7bcb-4c0d-af5c-5a63713baa18" providerId="ADAL" clId="{853F64F7-5670-4255-96DD-39F1BF78CEDB}" dt="2023-02-02T09:19:27.886" v="330" actId="1076"/>
          <ac:cxnSpMkLst>
            <pc:docMk/>
            <pc:sldMk cId="2870242977" sldId="271"/>
            <ac:cxnSpMk id="12" creationId="{9F98642E-E68F-0BCF-AAC6-60D28942B80F}"/>
          </ac:cxnSpMkLst>
        </pc:cxnChg>
        <pc:cxnChg chg="add del mod">
          <ac:chgData name="Yukun Dong" userId="eedd3662-7bcb-4c0d-af5c-5a63713baa18" providerId="ADAL" clId="{853F64F7-5670-4255-96DD-39F1BF78CEDB}" dt="2023-02-02T09:20:16.119" v="339"/>
          <ac:cxnSpMkLst>
            <pc:docMk/>
            <pc:sldMk cId="2870242977" sldId="271"/>
            <ac:cxnSpMk id="13" creationId="{2F6536F4-C13E-72E3-0A41-EE12632AA870}"/>
          </ac:cxnSpMkLst>
        </pc:cxnChg>
      </pc:sldChg>
      <pc:sldChg chg="delSp modSp add del mod">
        <pc:chgData name="Yukun Dong" userId="eedd3662-7bcb-4c0d-af5c-5a63713baa18" providerId="ADAL" clId="{853F64F7-5670-4255-96DD-39F1BF78CEDB}" dt="2023-02-03T06:19:49.844" v="794" actId="2696"/>
        <pc:sldMkLst>
          <pc:docMk/>
          <pc:sldMk cId="1901365095" sldId="275"/>
        </pc:sldMkLst>
        <pc:spChg chg="del">
          <ac:chgData name="Yukun Dong" userId="eedd3662-7bcb-4c0d-af5c-5a63713baa18" providerId="ADAL" clId="{853F64F7-5670-4255-96DD-39F1BF78CEDB}" dt="2023-02-03T02:16:33.300" v="481" actId="478"/>
          <ac:spMkLst>
            <pc:docMk/>
            <pc:sldMk cId="1901365095" sldId="275"/>
            <ac:spMk id="4" creationId="{6C2C94A9-5F58-9A1A-A0BC-1CDC4136EAF2}"/>
          </ac:spMkLst>
        </pc:spChg>
        <pc:spChg chg="del">
          <ac:chgData name="Yukun Dong" userId="eedd3662-7bcb-4c0d-af5c-5a63713baa18" providerId="ADAL" clId="{853F64F7-5670-4255-96DD-39F1BF78CEDB}" dt="2023-02-03T02:16:26.434" v="480" actId="478"/>
          <ac:spMkLst>
            <pc:docMk/>
            <pc:sldMk cId="1901365095" sldId="275"/>
            <ac:spMk id="6" creationId="{CB42C1F6-0560-A3D2-4E2E-3DD5DCFB756C}"/>
          </ac:spMkLst>
        </pc:spChg>
        <pc:spChg chg="mod">
          <ac:chgData name="Yukun Dong" userId="eedd3662-7bcb-4c0d-af5c-5a63713baa18" providerId="ADAL" clId="{853F64F7-5670-4255-96DD-39F1BF78CEDB}" dt="2023-02-03T02:25:59.736" v="764" actId="14100"/>
          <ac:spMkLst>
            <pc:docMk/>
            <pc:sldMk cId="1901365095" sldId="275"/>
            <ac:spMk id="10" creationId="{1B2E3F68-C927-BC82-D11A-4B030AC504DB}"/>
          </ac:spMkLst>
        </pc:spChg>
        <pc:spChg chg="del">
          <ac:chgData name="Yukun Dong" userId="eedd3662-7bcb-4c0d-af5c-5a63713baa18" providerId="ADAL" clId="{853F64F7-5670-4255-96DD-39F1BF78CEDB}" dt="2023-02-03T02:16:26.434" v="480" actId="478"/>
          <ac:spMkLst>
            <pc:docMk/>
            <pc:sldMk cId="1901365095" sldId="275"/>
            <ac:spMk id="14" creationId="{D7A43024-CBD7-9465-52F2-8C7875971E09}"/>
          </ac:spMkLst>
        </pc:spChg>
        <pc:spChg chg="del">
          <ac:chgData name="Yukun Dong" userId="eedd3662-7bcb-4c0d-af5c-5a63713baa18" providerId="ADAL" clId="{853F64F7-5670-4255-96DD-39F1BF78CEDB}" dt="2023-02-03T02:16:26.434" v="480" actId="478"/>
          <ac:spMkLst>
            <pc:docMk/>
            <pc:sldMk cId="1901365095" sldId="275"/>
            <ac:spMk id="15" creationId="{C1D09CF5-4C30-CE06-C0DB-5CC2FD414257}"/>
          </ac:spMkLst>
        </pc:spChg>
        <pc:spChg chg="del">
          <ac:chgData name="Yukun Dong" userId="eedd3662-7bcb-4c0d-af5c-5a63713baa18" providerId="ADAL" clId="{853F64F7-5670-4255-96DD-39F1BF78CEDB}" dt="2023-02-03T02:16:38.110" v="482" actId="478"/>
          <ac:spMkLst>
            <pc:docMk/>
            <pc:sldMk cId="1901365095" sldId="275"/>
            <ac:spMk id="16" creationId="{02F3375F-6C54-3612-BF13-EB4E70BFA889}"/>
          </ac:spMkLst>
        </pc:spChg>
        <pc:spChg chg="del">
          <ac:chgData name="Yukun Dong" userId="eedd3662-7bcb-4c0d-af5c-5a63713baa18" providerId="ADAL" clId="{853F64F7-5670-4255-96DD-39F1BF78CEDB}" dt="2023-02-03T02:16:38.110" v="482" actId="478"/>
          <ac:spMkLst>
            <pc:docMk/>
            <pc:sldMk cId="1901365095" sldId="275"/>
            <ac:spMk id="17" creationId="{30662F82-62DB-BAAB-923D-026578B233A2}"/>
          </ac:spMkLst>
        </pc:spChg>
        <pc:spChg chg="del">
          <ac:chgData name="Yukun Dong" userId="eedd3662-7bcb-4c0d-af5c-5a63713baa18" providerId="ADAL" clId="{853F64F7-5670-4255-96DD-39F1BF78CEDB}" dt="2023-02-03T02:16:33.300" v="481" actId="478"/>
          <ac:spMkLst>
            <pc:docMk/>
            <pc:sldMk cId="1901365095" sldId="275"/>
            <ac:spMk id="18" creationId="{C340603C-0E65-A84E-8313-2D5AE79FD4BC}"/>
          </ac:spMkLst>
        </pc:spChg>
        <pc:picChg chg="del">
          <ac:chgData name="Yukun Dong" userId="eedd3662-7bcb-4c0d-af5c-5a63713baa18" providerId="ADAL" clId="{853F64F7-5670-4255-96DD-39F1BF78CEDB}" dt="2023-02-03T02:17:04.058" v="510" actId="478"/>
          <ac:picMkLst>
            <pc:docMk/>
            <pc:sldMk cId="1901365095" sldId="275"/>
            <ac:picMk id="26" creationId="{53A9BE9A-16C4-F209-ED08-17460005F179}"/>
          </ac:picMkLst>
        </pc:picChg>
        <pc:cxnChg chg="del">
          <ac:chgData name="Yukun Dong" userId="eedd3662-7bcb-4c0d-af5c-5a63713baa18" providerId="ADAL" clId="{853F64F7-5670-4255-96DD-39F1BF78CEDB}" dt="2023-02-03T02:16:40.083" v="483" actId="478"/>
          <ac:cxnSpMkLst>
            <pc:docMk/>
            <pc:sldMk cId="1901365095" sldId="275"/>
            <ac:cxnSpMk id="3" creationId="{91C618F8-B270-2B03-50AB-8D9E3A4C7629}"/>
          </ac:cxnSpMkLst>
        </pc:cxnChg>
        <pc:cxnChg chg="del">
          <ac:chgData name="Yukun Dong" userId="eedd3662-7bcb-4c0d-af5c-5a63713baa18" providerId="ADAL" clId="{853F64F7-5670-4255-96DD-39F1BF78CEDB}" dt="2023-02-03T02:16:33.300" v="481" actId="478"/>
          <ac:cxnSpMkLst>
            <pc:docMk/>
            <pc:sldMk cId="1901365095" sldId="275"/>
            <ac:cxnSpMk id="8" creationId="{9CD933B2-CC91-6B5A-B4DC-A85B3831F8A7}"/>
          </ac:cxnSpMkLst>
        </pc:cxnChg>
        <pc:cxnChg chg="del">
          <ac:chgData name="Yukun Dong" userId="eedd3662-7bcb-4c0d-af5c-5a63713baa18" providerId="ADAL" clId="{853F64F7-5670-4255-96DD-39F1BF78CEDB}" dt="2023-02-03T02:16:33.300" v="481" actId="478"/>
          <ac:cxnSpMkLst>
            <pc:docMk/>
            <pc:sldMk cId="1901365095" sldId="275"/>
            <ac:cxnSpMk id="9" creationId="{5BCEDB91-3DD6-0784-C2C3-14F4F658F437}"/>
          </ac:cxnSpMkLst>
        </pc:cxnChg>
        <pc:cxnChg chg="del">
          <ac:chgData name="Yukun Dong" userId="eedd3662-7bcb-4c0d-af5c-5a63713baa18" providerId="ADAL" clId="{853F64F7-5670-4255-96DD-39F1BF78CEDB}" dt="2023-02-03T02:16:38.110" v="482" actId="478"/>
          <ac:cxnSpMkLst>
            <pc:docMk/>
            <pc:sldMk cId="1901365095" sldId="275"/>
            <ac:cxnSpMk id="13" creationId="{FF6732E9-1F78-2EB4-9C9C-C51D53B120CF}"/>
          </ac:cxnSpMkLst>
        </pc:cxnChg>
      </pc:sldChg>
      <pc:sldChg chg="delSp modSp del mod">
        <pc:chgData name="Yukun Dong" userId="eedd3662-7bcb-4c0d-af5c-5a63713baa18" providerId="ADAL" clId="{853F64F7-5670-4255-96DD-39F1BF78CEDB}" dt="2023-02-03T08:29:05.910" v="837" actId="2696"/>
        <pc:sldMkLst>
          <pc:docMk/>
          <pc:sldMk cId="1661784122" sldId="277"/>
        </pc:sldMkLst>
        <pc:spChg chg="mod">
          <ac:chgData name="Yukun Dong" userId="eedd3662-7bcb-4c0d-af5c-5a63713baa18" providerId="ADAL" clId="{853F64F7-5670-4255-96DD-39F1BF78CEDB}" dt="2023-02-03T06:20:13.569" v="812" actId="20577"/>
          <ac:spMkLst>
            <pc:docMk/>
            <pc:sldMk cId="1661784122" sldId="277"/>
            <ac:spMk id="2" creationId="{9A76B297-EFAE-D03E-07DB-A3DB72AE7C1B}"/>
          </ac:spMkLst>
        </pc:spChg>
        <pc:spChg chg="mod">
          <ac:chgData name="Yukun Dong" userId="eedd3662-7bcb-4c0d-af5c-5a63713baa18" providerId="ADAL" clId="{853F64F7-5670-4255-96DD-39F1BF78CEDB}" dt="2023-02-03T06:20:20.974" v="821" actId="20577"/>
          <ac:spMkLst>
            <pc:docMk/>
            <pc:sldMk cId="1661784122" sldId="277"/>
            <ac:spMk id="3" creationId="{67BCC8E7-4077-0C93-39AA-725EEFF1C3C7}"/>
          </ac:spMkLst>
        </pc:spChg>
        <pc:spChg chg="del">
          <ac:chgData name="Yukun Dong" userId="eedd3662-7bcb-4c0d-af5c-5a63713baa18" providerId="ADAL" clId="{853F64F7-5670-4255-96DD-39F1BF78CEDB}" dt="2023-02-03T06:20:25.955" v="822" actId="478"/>
          <ac:spMkLst>
            <pc:docMk/>
            <pc:sldMk cId="1661784122" sldId="277"/>
            <ac:spMk id="5" creationId="{8D617F23-2D24-200A-3263-AAB43BFC10AD}"/>
          </ac:spMkLst>
        </pc:spChg>
        <pc:picChg chg="del">
          <ac:chgData name="Yukun Dong" userId="eedd3662-7bcb-4c0d-af5c-5a63713baa18" providerId="ADAL" clId="{853F64F7-5670-4255-96DD-39F1BF78CEDB}" dt="2023-02-03T06:20:27.092" v="823" actId="478"/>
          <ac:picMkLst>
            <pc:docMk/>
            <pc:sldMk cId="1661784122" sldId="277"/>
            <ac:picMk id="4" creationId="{53B8BFB8-7017-7D41-9DC2-3F36F8AB446F}"/>
          </ac:picMkLst>
        </pc:picChg>
      </pc:sldChg>
      <pc:sldChg chg="addSp delSp add del setBg delDesignElem">
        <pc:chgData name="Yukun Dong" userId="eedd3662-7bcb-4c0d-af5c-5a63713baa18" providerId="ADAL" clId="{853F64F7-5670-4255-96DD-39F1BF78CEDB}" dt="2023-02-03T06:19:59.469" v="797"/>
        <pc:sldMkLst>
          <pc:docMk/>
          <pc:sldMk cId="3806877074" sldId="277"/>
        </pc:sldMkLst>
        <pc:spChg chg="add del">
          <ac:chgData name="Yukun Dong" userId="eedd3662-7bcb-4c0d-af5c-5a63713baa18" providerId="ADAL" clId="{853F64F7-5670-4255-96DD-39F1BF78CEDB}" dt="2023-02-03T06:19:59.469" v="797"/>
          <ac:spMkLst>
            <pc:docMk/>
            <pc:sldMk cId="3806877074" sldId="277"/>
            <ac:spMk id="2055" creationId="{32AEEBC8-9D30-42EF-95F2-386C2653FBF0}"/>
          </ac:spMkLst>
        </pc:spChg>
        <pc:spChg chg="add del">
          <ac:chgData name="Yukun Dong" userId="eedd3662-7bcb-4c0d-af5c-5a63713baa18" providerId="ADAL" clId="{853F64F7-5670-4255-96DD-39F1BF78CEDB}" dt="2023-02-03T06:19:59.469" v="797"/>
          <ac:spMkLst>
            <pc:docMk/>
            <pc:sldMk cId="3806877074" sldId="277"/>
            <ac:spMk id="2057" creationId="{2E92FA66-67D7-4CB4-94D3-E643A9AD4757}"/>
          </ac:spMkLst>
        </pc:spChg>
      </pc:sldChg>
      <pc:sldChg chg="addSp modSp mod">
        <pc:chgData name="Yukun Dong" userId="eedd3662-7bcb-4c0d-af5c-5a63713baa18" providerId="ADAL" clId="{853F64F7-5670-4255-96DD-39F1BF78CEDB}" dt="2023-02-03T06:55:57.974" v="836" actId="1076"/>
        <pc:sldMkLst>
          <pc:docMk/>
          <pc:sldMk cId="278124155" sldId="278"/>
        </pc:sldMkLst>
        <pc:spChg chg="mod">
          <ac:chgData name="Yukun Dong" userId="eedd3662-7bcb-4c0d-af5c-5a63713baa18" providerId="ADAL" clId="{853F64F7-5670-4255-96DD-39F1BF78CEDB}" dt="2023-02-03T06:20:41.785" v="834" actId="5793"/>
          <ac:spMkLst>
            <pc:docMk/>
            <pc:sldMk cId="278124155" sldId="278"/>
            <ac:spMk id="3" creationId="{67BCC8E7-4077-0C93-39AA-725EEFF1C3C7}"/>
          </ac:spMkLst>
        </pc:spChg>
        <pc:picChg chg="add mod">
          <ac:chgData name="Yukun Dong" userId="eedd3662-7bcb-4c0d-af5c-5a63713baa18" providerId="ADAL" clId="{853F64F7-5670-4255-96DD-39F1BF78CEDB}" dt="2023-02-03T06:55:57.974" v="836" actId="1076"/>
          <ac:picMkLst>
            <pc:docMk/>
            <pc:sldMk cId="278124155" sldId="278"/>
            <ac:picMk id="5" creationId="{83807689-2099-D147-1DB2-615DC688B0FB}"/>
          </ac:picMkLst>
        </pc:picChg>
      </pc:sldChg>
      <pc:sldChg chg="addSp delSp add del setBg delDesignElem">
        <pc:chgData name="Yukun Dong" userId="eedd3662-7bcb-4c0d-af5c-5a63713baa18" providerId="ADAL" clId="{853F64F7-5670-4255-96DD-39F1BF78CEDB}" dt="2023-02-03T06:20:33.763" v="826"/>
        <pc:sldMkLst>
          <pc:docMk/>
          <pc:sldMk cId="2129545810" sldId="278"/>
        </pc:sldMkLst>
        <pc:spChg chg="add del">
          <ac:chgData name="Yukun Dong" userId="eedd3662-7bcb-4c0d-af5c-5a63713baa18" providerId="ADAL" clId="{853F64F7-5670-4255-96DD-39F1BF78CEDB}" dt="2023-02-03T06:20:33.763" v="826"/>
          <ac:spMkLst>
            <pc:docMk/>
            <pc:sldMk cId="2129545810" sldId="278"/>
            <ac:spMk id="2055" creationId="{32AEEBC8-9D30-42EF-95F2-386C2653FBF0}"/>
          </ac:spMkLst>
        </pc:spChg>
        <pc:spChg chg="add del">
          <ac:chgData name="Yukun Dong" userId="eedd3662-7bcb-4c0d-af5c-5a63713baa18" providerId="ADAL" clId="{853F64F7-5670-4255-96DD-39F1BF78CEDB}" dt="2023-02-03T06:20:33.763" v="826"/>
          <ac:spMkLst>
            <pc:docMk/>
            <pc:sldMk cId="2129545810" sldId="278"/>
            <ac:spMk id="2057" creationId="{2E92FA66-67D7-4CB4-94D3-E643A9AD4757}"/>
          </ac:spMkLst>
        </pc:spChg>
      </pc:sldChg>
      <pc:sldChg chg="delSp modSp add mod setBg delDesignElem">
        <pc:chgData name="Yukun Dong" userId="eedd3662-7bcb-4c0d-af5c-5a63713baa18" providerId="ADAL" clId="{853F64F7-5670-4255-96DD-39F1BF78CEDB}" dt="2023-02-06T01:34:47.811" v="864" actId="20577"/>
        <pc:sldMkLst>
          <pc:docMk/>
          <pc:sldMk cId="984360709" sldId="279"/>
        </pc:sldMkLst>
        <pc:spChg chg="mod">
          <ac:chgData name="Yukun Dong" userId="eedd3662-7bcb-4c0d-af5c-5a63713baa18" providerId="ADAL" clId="{853F64F7-5670-4255-96DD-39F1BF78CEDB}" dt="2023-02-06T01:34:47.811" v="864" actId="20577"/>
          <ac:spMkLst>
            <pc:docMk/>
            <pc:sldMk cId="984360709" sldId="279"/>
            <ac:spMk id="3" creationId="{67BCC8E7-4077-0C93-39AA-725EEFF1C3C7}"/>
          </ac:spMkLst>
        </pc:spChg>
        <pc:spChg chg="del">
          <ac:chgData name="Yukun Dong" userId="eedd3662-7bcb-4c0d-af5c-5a63713baa18" providerId="ADAL" clId="{853F64F7-5670-4255-96DD-39F1BF78CEDB}" dt="2023-02-06T01:34:37.102" v="839"/>
          <ac:spMkLst>
            <pc:docMk/>
            <pc:sldMk cId="984360709" sldId="279"/>
            <ac:spMk id="2055" creationId="{32AEEBC8-9D30-42EF-95F2-386C2653FBF0}"/>
          </ac:spMkLst>
        </pc:spChg>
        <pc:spChg chg="del">
          <ac:chgData name="Yukun Dong" userId="eedd3662-7bcb-4c0d-af5c-5a63713baa18" providerId="ADAL" clId="{853F64F7-5670-4255-96DD-39F1BF78CEDB}" dt="2023-02-06T01:34:37.102" v="839"/>
          <ac:spMkLst>
            <pc:docMk/>
            <pc:sldMk cId="984360709" sldId="279"/>
            <ac:spMk id="2057" creationId="{2E92FA66-67D7-4CB4-94D3-E643A9AD4757}"/>
          </ac:spMkLst>
        </pc:spChg>
      </pc:sldChg>
      <pc:sldChg chg="modSp mod">
        <pc:chgData name="Yukun Dong" userId="eedd3662-7bcb-4c0d-af5c-5a63713baa18" providerId="ADAL" clId="{853F64F7-5670-4255-96DD-39F1BF78CEDB}" dt="2023-02-06T01:34:48.701" v="869" actId="20577"/>
        <pc:sldMkLst>
          <pc:docMk/>
          <pc:sldMk cId="984360709" sldId="280"/>
        </pc:sldMkLst>
        <pc:spChg chg="mod">
          <ac:chgData name="Yukun Dong" userId="eedd3662-7bcb-4c0d-af5c-5a63713baa18" providerId="ADAL" clId="{853F64F7-5670-4255-96DD-39F1BF78CEDB}" dt="2023-02-06T01:34:48.701" v="869" actId="20577"/>
          <ac:spMkLst>
            <pc:docMk/>
            <pc:sldMk cId="984360709" sldId="280"/>
            <ac:spMk id="3" creationId="{67BCC8E7-4077-0C93-39AA-725EEFF1C3C7}"/>
          </ac:spMkLst>
        </pc:spChg>
      </pc:sldChg>
      <pc:sldChg chg="addSp delSp modSp mod modNotesTx">
        <pc:chgData name="Yukun Dong" userId="eedd3662-7bcb-4c0d-af5c-5a63713baa18" providerId="ADAL" clId="{853F64F7-5670-4255-96DD-39F1BF78CEDB}" dt="2023-03-07T07:59:05.748" v="9026" actId="20577"/>
        <pc:sldMkLst>
          <pc:docMk/>
          <pc:sldMk cId="1032229670" sldId="283"/>
        </pc:sldMkLst>
        <pc:spChg chg="add del">
          <ac:chgData name="Yukun Dong" userId="eedd3662-7bcb-4c0d-af5c-5a63713baa18" providerId="ADAL" clId="{853F64F7-5670-4255-96DD-39F1BF78CEDB}" dt="2023-03-07T07:57:16.888" v="8966" actId="11529"/>
          <ac:spMkLst>
            <pc:docMk/>
            <pc:sldMk cId="1032229670" sldId="283"/>
            <ac:spMk id="3" creationId="{801EF51B-1230-B7FA-107E-78963B1BC993}"/>
          </ac:spMkLst>
        </pc:spChg>
        <pc:spChg chg="del mod">
          <ac:chgData name="Yukun Dong" userId="eedd3662-7bcb-4c0d-af5c-5a63713baa18" providerId="ADAL" clId="{853F64F7-5670-4255-96DD-39F1BF78CEDB}" dt="2023-03-03T08:13:03.223" v="7519" actId="478"/>
          <ac:spMkLst>
            <pc:docMk/>
            <pc:sldMk cId="1032229670" sldId="283"/>
            <ac:spMk id="3" creationId="{86F7DA46-17F9-AA7B-FB3D-CCF1232BD701}"/>
          </ac:spMkLst>
        </pc:spChg>
        <pc:spChg chg="add mod">
          <ac:chgData name="Yukun Dong" userId="eedd3662-7bcb-4c0d-af5c-5a63713baa18" providerId="ADAL" clId="{853F64F7-5670-4255-96DD-39F1BF78CEDB}" dt="2023-03-03T07:50:26.657" v="5013" actId="1076"/>
          <ac:spMkLst>
            <pc:docMk/>
            <pc:sldMk cId="1032229670" sldId="283"/>
            <ac:spMk id="4" creationId="{AF372030-5AF2-030F-3ED8-388E36942F87}"/>
          </ac:spMkLst>
        </pc:spChg>
        <pc:spChg chg="add del">
          <ac:chgData name="Yukun Dong" userId="eedd3662-7bcb-4c0d-af5c-5a63713baa18" providerId="ADAL" clId="{853F64F7-5670-4255-96DD-39F1BF78CEDB}" dt="2023-02-17T06:15:08.626" v="918"/>
          <ac:spMkLst>
            <pc:docMk/>
            <pc:sldMk cId="1032229670" sldId="283"/>
            <ac:spMk id="5" creationId="{7EDD55BD-C163-5534-7E34-DBD05601C361}"/>
          </ac:spMkLst>
        </pc:spChg>
        <pc:spChg chg="add mod">
          <ac:chgData name="Yukun Dong" userId="eedd3662-7bcb-4c0d-af5c-5a63713baa18" providerId="ADAL" clId="{853F64F7-5670-4255-96DD-39F1BF78CEDB}" dt="2023-03-07T07:58:00.773" v="8969" actId="208"/>
          <ac:spMkLst>
            <pc:docMk/>
            <pc:sldMk cId="1032229670" sldId="283"/>
            <ac:spMk id="5" creationId="{D565B2EE-1C1A-FEC9-C741-42A4FEB4A316}"/>
          </ac:spMkLst>
        </pc:spChg>
        <pc:spChg chg="add del mod">
          <ac:chgData name="Yukun Dong" userId="eedd3662-7bcb-4c0d-af5c-5a63713baa18" providerId="ADAL" clId="{853F64F7-5670-4255-96DD-39F1BF78CEDB}" dt="2023-03-03T08:13:06.024" v="7521" actId="478"/>
          <ac:spMkLst>
            <pc:docMk/>
            <pc:sldMk cId="1032229670" sldId="283"/>
            <ac:spMk id="6" creationId="{18EA295D-59E1-D3EB-A904-8E3ABEABF622}"/>
          </ac:spMkLst>
        </pc:spChg>
        <pc:spChg chg="add del">
          <ac:chgData name="Yukun Dong" userId="eedd3662-7bcb-4c0d-af5c-5a63713baa18" providerId="ADAL" clId="{853F64F7-5670-4255-96DD-39F1BF78CEDB}" dt="2023-02-17T06:15:13.349" v="920"/>
          <ac:spMkLst>
            <pc:docMk/>
            <pc:sldMk cId="1032229670" sldId="283"/>
            <ac:spMk id="6" creationId="{49658874-4681-533B-937E-A91B06BE7632}"/>
          </ac:spMkLst>
        </pc:spChg>
        <pc:spChg chg="add mod">
          <ac:chgData name="Yukun Dong" userId="eedd3662-7bcb-4c0d-af5c-5a63713baa18" providerId="ADAL" clId="{853F64F7-5670-4255-96DD-39F1BF78CEDB}" dt="2023-03-07T07:58:09.292" v="8971" actId="1076"/>
          <ac:spMkLst>
            <pc:docMk/>
            <pc:sldMk cId="1032229670" sldId="283"/>
            <ac:spMk id="6" creationId="{E0F18A8B-E40F-4658-D182-C12D99B20342}"/>
          </ac:spMkLst>
        </pc:spChg>
        <pc:spChg chg="add mod">
          <ac:chgData name="Yukun Dong" userId="eedd3662-7bcb-4c0d-af5c-5a63713baa18" providerId="ADAL" clId="{853F64F7-5670-4255-96DD-39F1BF78CEDB}" dt="2023-03-03T07:50:30.467" v="5014" actId="1076"/>
          <ac:spMkLst>
            <pc:docMk/>
            <pc:sldMk cId="1032229670" sldId="283"/>
            <ac:spMk id="7" creationId="{EADED0A3-828A-7E77-5ABE-9D937E55EE75}"/>
          </ac:spMkLst>
        </pc:spChg>
        <pc:spChg chg="add mod">
          <ac:chgData name="Yukun Dong" userId="eedd3662-7bcb-4c0d-af5c-5a63713baa18" providerId="ADAL" clId="{853F64F7-5670-4255-96DD-39F1BF78CEDB}" dt="2023-03-03T08:13:04.135" v="7520"/>
          <ac:spMkLst>
            <pc:docMk/>
            <pc:sldMk cId="1032229670" sldId="283"/>
            <ac:spMk id="8" creationId="{4B63FEDA-B8F3-D5E4-0CCB-843327D2D8BF}"/>
          </ac:spMkLst>
        </pc:spChg>
        <pc:spChg chg="add del">
          <ac:chgData name="Yukun Dong" userId="eedd3662-7bcb-4c0d-af5c-5a63713baa18" providerId="ADAL" clId="{853F64F7-5670-4255-96DD-39F1BF78CEDB}" dt="2023-02-17T06:32:38.802" v="978" actId="478"/>
          <ac:spMkLst>
            <pc:docMk/>
            <pc:sldMk cId="1032229670" sldId="283"/>
            <ac:spMk id="9" creationId="{A9DC879F-5D41-0DF5-D580-2481E532CF19}"/>
          </ac:spMkLst>
        </pc:spChg>
        <pc:spChg chg="add mod">
          <ac:chgData name="Yukun Dong" userId="eedd3662-7bcb-4c0d-af5c-5a63713baa18" providerId="ADAL" clId="{853F64F7-5670-4255-96DD-39F1BF78CEDB}" dt="2023-03-03T07:46:28.542" v="4645" actId="313"/>
          <ac:spMkLst>
            <pc:docMk/>
            <pc:sldMk cId="1032229670" sldId="283"/>
            <ac:spMk id="10" creationId="{FA4F2E21-CC23-66D1-6296-4FDB6ED7238B}"/>
          </ac:spMkLst>
        </pc:spChg>
        <pc:spChg chg="add del">
          <ac:chgData name="Yukun Dong" userId="eedd3662-7bcb-4c0d-af5c-5a63713baa18" providerId="ADAL" clId="{853F64F7-5670-4255-96DD-39F1BF78CEDB}" dt="2023-02-17T07:10:25.618" v="1505" actId="22"/>
          <ac:spMkLst>
            <pc:docMk/>
            <pc:sldMk cId="1032229670" sldId="283"/>
            <ac:spMk id="16" creationId="{65BBDD25-33B2-4421-5421-ABDB1350FCF4}"/>
          </ac:spMkLst>
        </pc:spChg>
        <pc:spChg chg="add mod">
          <ac:chgData name="Yukun Dong" userId="eedd3662-7bcb-4c0d-af5c-5a63713baa18" providerId="ADAL" clId="{853F64F7-5670-4255-96DD-39F1BF78CEDB}" dt="2023-02-17T07:51:49.774" v="1860" actId="1076"/>
          <ac:spMkLst>
            <pc:docMk/>
            <pc:sldMk cId="1032229670" sldId="283"/>
            <ac:spMk id="17" creationId="{ADD148F6-2FD7-9B15-6058-F5CF0059F76C}"/>
          </ac:spMkLst>
        </pc:spChg>
        <pc:picChg chg="add del mod">
          <ac:chgData name="Yukun Dong" userId="eedd3662-7bcb-4c0d-af5c-5a63713baa18" providerId="ADAL" clId="{853F64F7-5670-4255-96DD-39F1BF78CEDB}" dt="2023-02-17T06:52:46.065" v="1030" actId="478"/>
          <ac:picMkLst>
            <pc:docMk/>
            <pc:sldMk cId="1032229670" sldId="283"/>
            <ac:picMk id="12" creationId="{AA772FFE-CDC1-DA89-6D96-48BDEBE1A5E1}"/>
          </ac:picMkLst>
        </pc:picChg>
        <pc:picChg chg="add del mod">
          <ac:chgData name="Yukun Dong" userId="eedd3662-7bcb-4c0d-af5c-5a63713baa18" providerId="ADAL" clId="{853F64F7-5670-4255-96DD-39F1BF78CEDB}" dt="2023-02-17T07:16:13.409" v="1560" actId="478"/>
          <ac:picMkLst>
            <pc:docMk/>
            <pc:sldMk cId="1032229670" sldId="283"/>
            <ac:picMk id="14" creationId="{183581F6-2A87-AE30-C4E2-E6FDF7426A46}"/>
          </ac:picMkLst>
        </pc:picChg>
        <pc:picChg chg="add del mod">
          <ac:chgData name="Yukun Dong" userId="eedd3662-7bcb-4c0d-af5c-5a63713baa18" providerId="ADAL" clId="{853F64F7-5670-4255-96DD-39F1BF78CEDB}" dt="2023-02-17T07:14:08.705" v="1550" actId="478"/>
          <ac:picMkLst>
            <pc:docMk/>
            <pc:sldMk cId="1032229670" sldId="283"/>
            <ac:picMk id="19" creationId="{D355FB0D-FF97-F988-27EA-41172EDD2ED7}"/>
          </ac:picMkLst>
        </pc:picChg>
        <pc:picChg chg="add mod">
          <ac:chgData name="Yukun Dong" userId="eedd3662-7bcb-4c0d-af5c-5a63713baa18" providerId="ADAL" clId="{853F64F7-5670-4255-96DD-39F1BF78CEDB}" dt="2023-02-17T07:51:49.774" v="1860" actId="1076"/>
          <ac:picMkLst>
            <pc:docMk/>
            <pc:sldMk cId="1032229670" sldId="283"/>
            <ac:picMk id="21" creationId="{E8928676-9BFC-89C6-94D0-670E669DD0C7}"/>
          </ac:picMkLst>
        </pc:picChg>
        <pc:picChg chg="add del mod">
          <ac:chgData name="Yukun Dong" userId="eedd3662-7bcb-4c0d-af5c-5a63713baa18" providerId="ADAL" clId="{853F64F7-5670-4255-96DD-39F1BF78CEDB}" dt="2023-02-17T07:30:26.392" v="1663" actId="478"/>
          <ac:picMkLst>
            <pc:docMk/>
            <pc:sldMk cId="1032229670" sldId="283"/>
            <ac:picMk id="22" creationId="{A18AE1B9-8BEB-37A3-7A6E-03C3C7322B0E}"/>
          </ac:picMkLst>
        </pc:picChg>
      </pc:sldChg>
      <pc:sldChg chg="addSp delSp modSp mod modNotesTx">
        <pc:chgData name="Yukun Dong" userId="eedd3662-7bcb-4c0d-af5c-5a63713baa18" providerId="ADAL" clId="{853F64F7-5670-4255-96DD-39F1BF78CEDB}" dt="2023-03-07T08:01:35.600" v="9106" actId="14100"/>
        <pc:sldMkLst>
          <pc:docMk/>
          <pc:sldMk cId="937755770" sldId="286"/>
        </pc:sldMkLst>
        <pc:spChg chg="del">
          <ac:chgData name="Yukun Dong" userId="eedd3662-7bcb-4c0d-af5c-5a63713baa18" providerId="ADAL" clId="{853F64F7-5670-4255-96DD-39F1BF78CEDB}" dt="2023-02-17T07:05:38.674" v="1240" actId="478"/>
          <ac:spMkLst>
            <pc:docMk/>
            <pc:sldMk cId="937755770" sldId="286"/>
            <ac:spMk id="3" creationId="{86F7DA46-17F9-AA7B-FB3D-CCF1232BD701}"/>
          </ac:spMkLst>
        </pc:spChg>
        <pc:spChg chg="add mod">
          <ac:chgData name="Yukun Dong" userId="eedd3662-7bcb-4c0d-af5c-5a63713baa18" providerId="ADAL" clId="{853F64F7-5670-4255-96DD-39F1BF78CEDB}" dt="2023-02-17T07:05:39.122" v="1241"/>
          <ac:spMkLst>
            <pc:docMk/>
            <pc:sldMk cId="937755770" sldId="286"/>
            <ac:spMk id="4" creationId="{8B7372AF-207C-6908-2F7B-7CDA367DA42E}"/>
          </ac:spMkLst>
        </pc:spChg>
        <pc:spChg chg="add mod">
          <ac:chgData name="Yukun Dong" userId="eedd3662-7bcb-4c0d-af5c-5a63713baa18" providerId="ADAL" clId="{853F64F7-5670-4255-96DD-39F1BF78CEDB}" dt="2023-03-07T08:01:21.371" v="9075" actId="14100"/>
          <ac:spMkLst>
            <pc:docMk/>
            <pc:sldMk cId="937755770" sldId="286"/>
            <ac:spMk id="5" creationId="{8C10C4AA-499B-8D02-F5E0-843E1A65AD77}"/>
          </ac:spMkLst>
        </pc:spChg>
        <pc:spChg chg="add mod">
          <ac:chgData name="Yukun Dong" userId="eedd3662-7bcb-4c0d-af5c-5a63713baa18" providerId="ADAL" clId="{853F64F7-5670-4255-96DD-39F1BF78CEDB}" dt="2023-03-07T08:01:35.600" v="9106" actId="14100"/>
          <ac:spMkLst>
            <pc:docMk/>
            <pc:sldMk cId="937755770" sldId="286"/>
            <ac:spMk id="6" creationId="{D161CF90-7901-C7AE-1AD4-0CEA66666983}"/>
          </ac:spMkLst>
        </pc:spChg>
        <pc:spChg chg="add mod">
          <ac:chgData name="Yukun Dong" userId="eedd3662-7bcb-4c0d-af5c-5a63713baa18" providerId="ADAL" clId="{853F64F7-5670-4255-96DD-39F1BF78CEDB}" dt="2023-02-17T07:05:39.122" v="1241"/>
          <ac:spMkLst>
            <pc:docMk/>
            <pc:sldMk cId="937755770" sldId="286"/>
            <ac:spMk id="7" creationId="{E44BA126-95F1-0F31-5274-A55880EDAF01}"/>
          </ac:spMkLst>
        </pc:spChg>
        <pc:spChg chg="add mod">
          <ac:chgData name="Yukun Dong" userId="eedd3662-7bcb-4c0d-af5c-5a63713baa18" providerId="ADAL" clId="{853F64F7-5670-4255-96DD-39F1BF78CEDB}" dt="2023-02-17T07:05:39.122" v="1241"/>
          <ac:spMkLst>
            <pc:docMk/>
            <pc:sldMk cId="937755770" sldId="286"/>
            <ac:spMk id="11" creationId="{D172B0A4-DEC6-3CEA-F923-B40B4CB6E89F}"/>
          </ac:spMkLst>
        </pc:spChg>
        <pc:spChg chg="add mod">
          <ac:chgData name="Yukun Dong" userId="eedd3662-7bcb-4c0d-af5c-5a63713baa18" providerId="ADAL" clId="{853F64F7-5670-4255-96DD-39F1BF78CEDB}" dt="2023-02-17T07:06:40.034" v="1279" actId="20577"/>
          <ac:spMkLst>
            <pc:docMk/>
            <pc:sldMk cId="937755770" sldId="286"/>
            <ac:spMk id="13" creationId="{FB1FFB00-D5D0-DACF-8356-9AB7EB67C9FD}"/>
          </ac:spMkLst>
        </pc:spChg>
        <pc:spChg chg="add mod">
          <ac:chgData name="Yukun Dong" userId="eedd3662-7bcb-4c0d-af5c-5a63713baa18" providerId="ADAL" clId="{853F64F7-5670-4255-96DD-39F1BF78CEDB}" dt="2023-02-17T07:05:39.122" v="1241"/>
          <ac:spMkLst>
            <pc:docMk/>
            <pc:sldMk cId="937755770" sldId="286"/>
            <ac:spMk id="14" creationId="{B8FA2460-1B2A-0C5E-24EE-E8EDB67C15AD}"/>
          </ac:spMkLst>
        </pc:spChg>
        <pc:spChg chg="add mod">
          <ac:chgData name="Yukun Dong" userId="eedd3662-7bcb-4c0d-af5c-5a63713baa18" providerId="ADAL" clId="{853F64F7-5670-4255-96DD-39F1BF78CEDB}" dt="2023-02-17T07:05:39.122" v="1241"/>
          <ac:spMkLst>
            <pc:docMk/>
            <pc:sldMk cId="937755770" sldId="286"/>
            <ac:spMk id="15" creationId="{692CBEEB-E6CD-5507-BC68-194F456700B4}"/>
          </ac:spMkLst>
        </pc:spChg>
        <pc:spChg chg="add mod">
          <ac:chgData name="Yukun Dong" userId="eedd3662-7bcb-4c0d-af5c-5a63713baa18" providerId="ADAL" clId="{853F64F7-5670-4255-96DD-39F1BF78CEDB}" dt="2023-03-03T07:59:25.286" v="5700" actId="20577"/>
          <ac:spMkLst>
            <pc:docMk/>
            <pc:sldMk cId="937755770" sldId="286"/>
            <ac:spMk id="16" creationId="{5F53FF77-0354-0274-3172-9E22A20B525B}"/>
          </ac:spMkLst>
        </pc:spChg>
        <pc:picChg chg="add mod">
          <ac:chgData name="Yukun Dong" userId="eedd3662-7bcb-4c0d-af5c-5a63713baa18" providerId="ADAL" clId="{853F64F7-5670-4255-96DD-39F1BF78CEDB}" dt="2023-02-17T07:05:39.122" v="1241"/>
          <ac:picMkLst>
            <pc:docMk/>
            <pc:sldMk cId="937755770" sldId="286"/>
            <ac:picMk id="10" creationId="{04C439EA-D656-6546-E94E-328E9974F29E}"/>
          </ac:picMkLst>
        </pc:picChg>
        <pc:cxnChg chg="add mod">
          <ac:chgData name="Yukun Dong" userId="eedd3662-7bcb-4c0d-af5c-5a63713baa18" providerId="ADAL" clId="{853F64F7-5670-4255-96DD-39F1BF78CEDB}" dt="2023-02-17T07:05:39.122" v="1241"/>
          <ac:cxnSpMkLst>
            <pc:docMk/>
            <pc:sldMk cId="937755770" sldId="286"/>
            <ac:cxnSpMk id="8" creationId="{C0C35DF2-6BA9-863A-710B-05763FE42034}"/>
          </ac:cxnSpMkLst>
        </pc:cxnChg>
        <pc:cxnChg chg="add mod">
          <ac:chgData name="Yukun Dong" userId="eedd3662-7bcb-4c0d-af5c-5a63713baa18" providerId="ADAL" clId="{853F64F7-5670-4255-96DD-39F1BF78CEDB}" dt="2023-02-17T07:05:39.122" v="1241"/>
          <ac:cxnSpMkLst>
            <pc:docMk/>
            <pc:sldMk cId="937755770" sldId="286"/>
            <ac:cxnSpMk id="9" creationId="{69ADF2BA-0CB5-5F11-45AC-B763E632DD30}"/>
          </ac:cxnSpMkLst>
        </pc:cxnChg>
        <pc:cxnChg chg="add mod">
          <ac:chgData name="Yukun Dong" userId="eedd3662-7bcb-4c0d-af5c-5a63713baa18" providerId="ADAL" clId="{853F64F7-5670-4255-96DD-39F1BF78CEDB}" dt="2023-02-17T07:05:39.122" v="1241"/>
          <ac:cxnSpMkLst>
            <pc:docMk/>
            <pc:sldMk cId="937755770" sldId="286"/>
            <ac:cxnSpMk id="12" creationId="{E50C4A63-D4F2-A329-913D-8FE8FBE970F9}"/>
          </ac:cxnSpMkLst>
        </pc:cxnChg>
        <pc:cxnChg chg="add mod">
          <ac:chgData name="Yukun Dong" userId="eedd3662-7bcb-4c0d-af5c-5a63713baa18" providerId="ADAL" clId="{853F64F7-5670-4255-96DD-39F1BF78CEDB}" dt="2023-02-17T07:29:27.158" v="1662" actId="1076"/>
          <ac:cxnSpMkLst>
            <pc:docMk/>
            <pc:sldMk cId="937755770" sldId="286"/>
            <ac:cxnSpMk id="17" creationId="{F861F1F6-B95E-DDE9-E07C-1CA65E42DDD1}"/>
          </ac:cxnSpMkLst>
        </pc:cxnChg>
      </pc:sldChg>
      <pc:sldChg chg="addSp delSp modSp add del mod">
        <pc:chgData name="Yukun Dong" userId="eedd3662-7bcb-4c0d-af5c-5a63713baa18" providerId="ADAL" clId="{853F64F7-5670-4255-96DD-39F1BF78CEDB}" dt="2023-02-17T07:28:19.349" v="1647" actId="2696"/>
        <pc:sldMkLst>
          <pc:docMk/>
          <pc:sldMk cId="2951420694" sldId="287"/>
        </pc:sldMkLst>
        <pc:spChg chg="del">
          <ac:chgData name="Yukun Dong" userId="eedd3662-7bcb-4c0d-af5c-5a63713baa18" providerId="ADAL" clId="{853F64F7-5670-4255-96DD-39F1BF78CEDB}" dt="2023-02-17T07:18:33.304" v="1569" actId="478"/>
          <ac:spMkLst>
            <pc:docMk/>
            <pc:sldMk cId="2951420694" sldId="287"/>
            <ac:spMk id="4" creationId="{AF372030-5AF2-030F-3ED8-388E36942F87}"/>
          </ac:spMkLst>
        </pc:spChg>
        <pc:spChg chg="del">
          <ac:chgData name="Yukun Dong" userId="eedd3662-7bcb-4c0d-af5c-5a63713baa18" providerId="ADAL" clId="{853F64F7-5670-4255-96DD-39F1BF78CEDB}" dt="2023-02-17T07:18:33.304" v="1569" actId="478"/>
          <ac:spMkLst>
            <pc:docMk/>
            <pc:sldMk cId="2951420694" sldId="287"/>
            <ac:spMk id="7" creationId="{EADED0A3-828A-7E77-5ABE-9D937E55EE75}"/>
          </ac:spMkLst>
        </pc:spChg>
        <pc:spChg chg="add mod">
          <ac:chgData name="Yukun Dong" userId="eedd3662-7bcb-4c0d-af5c-5a63713baa18" providerId="ADAL" clId="{853F64F7-5670-4255-96DD-39F1BF78CEDB}" dt="2023-02-17T07:25:05.538" v="1638" actId="20577"/>
          <ac:spMkLst>
            <pc:docMk/>
            <pc:sldMk cId="2951420694" sldId="287"/>
            <ac:spMk id="8" creationId="{C5CC6957-EE95-71CE-237F-ED5E575F7CE2}"/>
          </ac:spMkLst>
        </pc:spChg>
        <pc:spChg chg="del">
          <ac:chgData name="Yukun Dong" userId="eedd3662-7bcb-4c0d-af5c-5a63713baa18" providerId="ADAL" clId="{853F64F7-5670-4255-96DD-39F1BF78CEDB}" dt="2023-02-17T07:18:33.304" v="1569" actId="478"/>
          <ac:spMkLst>
            <pc:docMk/>
            <pc:sldMk cId="2951420694" sldId="287"/>
            <ac:spMk id="10" creationId="{FA4F2E21-CC23-66D1-6296-4FDB6ED7238B}"/>
          </ac:spMkLst>
        </pc:spChg>
        <pc:spChg chg="del">
          <ac:chgData name="Yukun Dong" userId="eedd3662-7bcb-4c0d-af5c-5a63713baa18" providerId="ADAL" clId="{853F64F7-5670-4255-96DD-39F1BF78CEDB}" dt="2023-02-17T07:18:33.304" v="1569" actId="478"/>
          <ac:spMkLst>
            <pc:docMk/>
            <pc:sldMk cId="2951420694" sldId="287"/>
            <ac:spMk id="17" creationId="{ADD148F6-2FD7-9B15-6058-F5CF0059F76C}"/>
          </ac:spMkLst>
        </pc:spChg>
        <pc:picChg chg="add mod">
          <ac:chgData name="Yukun Dong" userId="eedd3662-7bcb-4c0d-af5c-5a63713baa18" providerId="ADAL" clId="{853F64F7-5670-4255-96DD-39F1BF78CEDB}" dt="2023-02-17T07:18:50.001" v="1571" actId="1076"/>
          <ac:picMkLst>
            <pc:docMk/>
            <pc:sldMk cId="2951420694" sldId="287"/>
            <ac:picMk id="6" creationId="{31C9AD45-0F74-B3E1-EFC6-2A7F6717FC1D}"/>
          </ac:picMkLst>
        </pc:picChg>
        <pc:picChg chg="del">
          <ac:chgData name="Yukun Dong" userId="eedd3662-7bcb-4c0d-af5c-5a63713baa18" providerId="ADAL" clId="{853F64F7-5670-4255-96DD-39F1BF78CEDB}" dt="2023-02-17T07:18:33.304" v="1569" actId="478"/>
          <ac:picMkLst>
            <pc:docMk/>
            <pc:sldMk cId="2951420694" sldId="287"/>
            <ac:picMk id="21" creationId="{E8928676-9BFC-89C6-94D0-670E669DD0C7}"/>
          </ac:picMkLst>
        </pc:picChg>
      </pc:sldChg>
      <pc:sldChg chg="addSp delSp modSp add mod modNotesTx">
        <pc:chgData name="Yukun Dong" userId="eedd3662-7bcb-4c0d-af5c-5a63713baa18" providerId="ADAL" clId="{853F64F7-5670-4255-96DD-39F1BF78CEDB}" dt="2023-03-03T08:31:59.513" v="8793" actId="20577"/>
        <pc:sldMkLst>
          <pc:docMk/>
          <pc:sldMk cId="3501959441" sldId="287"/>
        </pc:sldMkLst>
        <pc:spChg chg="del">
          <ac:chgData name="Yukun Dong" userId="eedd3662-7bcb-4c0d-af5c-5a63713baa18" providerId="ADAL" clId="{853F64F7-5670-4255-96DD-39F1BF78CEDB}" dt="2023-02-17T07:29:04.647" v="1655" actId="478"/>
          <ac:spMkLst>
            <pc:docMk/>
            <pc:sldMk cId="3501959441" sldId="287"/>
            <ac:spMk id="4" creationId="{8B7372AF-207C-6908-2F7B-7CDA367DA42E}"/>
          </ac:spMkLst>
        </pc:spChg>
        <pc:spChg chg="del">
          <ac:chgData name="Yukun Dong" userId="eedd3662-7bcb-4c0d-af5c-5a63713baa18" providerId="ADAL" clId="{853F64F7-5670-4255-96DD-39F1BF78CEDB}" dt="2023-02-17T07:29:04.647" v="1655" actId="478"/>
          <ac:spMkLst>
            <pc:docMk/>
            <pc:sldMk cId="3501959441" sldId="287"/>
            <ac:spMk id="5" creationId="{8C10C4AA-499B-8D02-F5E0-843E1A65AD77}"/>
          </ac:spMkLst>
        </pc:spChg>
        <pc:spChg chg="del">
          <ac:chgData name="Yukun Dong" userId="eedd3662-7bcb-4c0d-af5c-5a63713baa18" providerId="ADAL" clId="{853F64F7-5670-4255-96DD-39F1BF78CEDB}" dt="2023-02-17T07:29:04.647" v="1655" actId="478"/>
          <ac:spMkLst>
            <pc:docMk/>
            <pc:sldMk cId="3501959441" sldId="287"/>
            <ac:spMk id="6" creationId="{D161CF90-7901-C7AE-1AD4-0CEA66666983}"/>
          </ac:spMkLst>
        </pc:spChg>
        <pc:spChg chg="del">
          <ac:chgData name="Yukun Dong" userId="eedd3662-7bcb-4c0d-af5c-5a63713baa18" providerId="ADAL" clId="{853F64F7-5670-4255-96DD-39F1BF78CEDB}" dt="2023-02-17T07:29:04.647" v="1655" actId="478"/>
          <ac:spMkLst>
            <pc:docMk/>
            <pc:sldMk cId="3501959441" sldId="287"/>
            <ac:spMk id="7" creationId="{E44BA126-95F1-0F31-5274-A55880EDAF01}"/>
          </ac:spMkLst>
        </pc:spChg>
        <pc:spChg chg="del">
          <ac:chgData name="Yukun Dong" userId="eedd3662-7bcb-4c0d-af5c-5a63713baa18" providerId="ADAL" clId="{853F64F7-5670-4255-96DD-39F1BF78CEDB}" dt="2023-02-17T07:29:04.647" v="1655" actId="478"/>
          <ac:spMkLst>
            <pc:docMk/>
            <pc:sldMk cId="3501959441" sldId="287"/>
            <ac:spMk id="11" creationId="{D172B0A4-DEC6-3CEA-F923-B40B4CB6E89F}"/>
          </ac:spMkLst>
        </pc:spChg>
        <pc:spChg chg="del">
          <ac:chgData name="Yukun Dong" userId="eedd3662-7bcb-4c0d-af5c-5a63713baa18" providerId="ADAL" clId="{853F64F7-5670-4255-96DD-39F1BF78CEDB}" dt="2023-02-17T07:29:04.647" v="1655" actId="478"/>
          <ac:spMkLst>
            <pc:docMk/>
            <pc:sldMk cId="3501959441" sldId="287"/>
            <ac:spMk id="13" creationId="{FB1FFB00-D5D0-DACF-8356-9AB7EB67C9FD}"/>
          </ac:spMkLst>
        </pc:spChg>
        <pc:spChg chg="del">
          <ac:chgData name="Yukun Dong" userId="eedd3662-7bcb-4c0d-af5c-5a63713baa18" providerId="ADAL" clId="{853F64F7-5670-4255-96DD-39F1BF78CEDB}" dt="2023-02-17T07:29:04.647" v="1655" actId="478"/>
          <ac:spMkLst>
            <pc:docMk/>
            <pc:sldMk cId="3501959441" sldId="287"/>
            <ac:spMk id="14" creationId="{B8FA2460-1B2A-0C5E-24EE-E8EDB67C15AD}"/>
          </ac:spMkLst>
        </pc:spChg>
        <pc:spChg chg="del">
          <ac:chgData name="Yukun Dong" userId="eedd3662-7bcb-4c0d-af5c-5a63713baa18" providerId="ADAL" clId="{853F64F7-5670-4255-96DD-39F1BF78CEDB}" dt="2023-02-17T07:29:04.647" v="1655" actId="478"/>
          <ac:spMkLst>
            <pc:docMk/>
            <pc:sldMk cId="3501959441" sldId="287"/>
            <ac:spMk id="15" creationId="{692CBEEB-E6CD-5507-BC68-194F456700B4}"/>
          </ac:spMkLst>
        </pc:spChg>
        <pc:spChg chg="del">
          <ac:chgData name="Yukun Dong" userId="eedd3662-7bcb-4c0d-af5c-5a63713baa18" providerId="ADAL" clId="{853F64F7-5670-4255-96DD-39F1BF78CEDB}" dt="2023-02-17T07:29:04.647" v="1655" actId="478"/>
          <ac:spMkLst>
            <pc:docMk/>
            <pc:sldMk cId="3501959441" sldId="287"/>
            <ac:spMk id="16" creationId="{5F53FF77-0354-0274-3172-9E22A20B525B}"/>
          </ac:spMkLst>
        </pc:spChg>
        <pc:spChg chg="add del mod">
          <ac:chgData name="Yukun Dong" userId="eedd3662-7bcb-4c0d-af5c-5a63713baa18" providerId="ADAL" clId="{853F64F7-5670-4255-96DD-39F1BF78CEDB}" dt="2023-02-17T07:29:15.155" v="1658" actId="478"/>
          <ac:spMkLst>
            <pc:docMk/>
            <pc:sldMk cId="3501959441" sldId="287"/>
            <ac:spMk id="17" creationId="{22DBF3D9-7077-0515-F966-4791A03CBAF7}"/>
          </ac:spMkLst>
        </pc:spChg>
        <pc:spChg chg="add mod">
          <ac:chgData name="Yukun Dong" userId="eedd3662-7bcb-4c0d-af5c-5a63713baa18" providerId="ADAL" clId="{853F64F7-5670-4255-96DD-39F1BF78CEDB}" dt="2023-02-17T07:54:01.069" v="1896" actId="1076"/>
          <ac:spMkLst>
            <pc:docMk/>
            <pc:sldMk cId="3501959441" sldId="287"/>
            <ac:spMk id="21" creationId="{0F6D477F-EA90-8C34-BD62-7EE40966E69E}"/>
          </ac:spMkLst>
        </pc:spChg>
        <pc:spChg chg="add mod">
          <ac:chgData name="Yukun Dong" userId="eedd3662-7bcb-4c0d-af5c-5a63713baa18" providerId="ADAL" clId="{853F64F7-5670-4255-96DD-39F1BF78CEDB}" dt="2023-02-17T07:54:01.069" v="1896" actId="1076"/>
          <ac:spMkLst>
            <pc:docMk/>
            <pc:sldMk cId="3501959441" sldId="287"/>
            <ac:spMk id="22" creationId="{A624DE03-9049-7CA3-C8EC-4F5E09255795}"/>
          </ac:spMkLst>
        </pc:spChg>
        <pc:spChg chg="add mod">
          <ac:chgData name="Yukun Dong" userId="eedd3662-7bcb-4c0d-af5c-5a63713baa18" providerId="ADAL" clId="{853F64F7-5670-4255-96DD-39F1BF78CEDB}" dt="2023-02-17T07:54:01.069" v="1896" actId="1076"/>
          <ac:spMkLst>
            <pc:docMk/>
            <pc:sldMk cId="3501959441" sldId="287"/>
            <ac:spMk id="23" creationId="{507CBF72-6FBB-F5CF-7769-8E119BD8DB98}"/>
          </ac:spMkLst>
        </pc:spChg>
        <pc:spChg chg="add del mod">
          <ac:chgData name="Yukun Dong" userId="eedd3662-7bcb-4c0d-af5c-5a63713baa18" providerId="ADAL" clId="{853F64F7-5670-4255-96DD-39F1BF78CEDB}" dt="2023-02-17T07:42:15.490" v="1780" actId="478"/>
          <ac:spMkLst>
            <pc:docMk/>
            <pc:sldMk cId="3501959441" sldId="287"/>
            <ac:spMk id="24" creationId="{C3D22C0B-C995-841C-32C5-79C3B2EB9C7D}"/>
          </ac:spMkLst>
        </pc:spChg>
        <pc:spChg chg="add del mod">
          <ac:chgData name="Yukun Dong" userId="eedd3662-7bcb-4c0d-af5c-5a63713baa18" providerId="ADAL" clId="{853F64F7-5670-4255-96DD-39F1BF78CEDB}" dt="2023-02-17T07:42:13.084" v="1779" actId="478"/>
          <ac:spMkLst>
            <pc:docMk/>
            <pc:sldMk cId="3501959441" sldId="287"/>
            <ac:spMk id="25" creationId="{6B15F8E4-9D9B-B162-F007-4C2407191E47}"/>
          </ac:spMkLst>
        </pc:spChg>
        <pc:spChg chg="add mod">
          <ac:chgData name="Yukun Dong" userId="eedd3662-7bcb-4c0d-af5c-5a63713baa18" providerId="ADAL" clId="{853F64F7-5670-4255-96DD-39F1BF78CEDB}" dt="2023-02-17T07:54:01.069" v="1896" actId="1076"/>
          <ac:spMkLst>
            <pc:docMk/>
            <pc:sldMk cId="3501959441" sldId="287"/>
            <ac:spMk id="26" creationId="{A1DFE5D8-C4C0-9485-ED36-05FB789D23BE}"/>
          </ac:spMkLst>
        </pc:spChg>
        <pc:spChg chg="add mod">
          <ac:chgData name="Yukun Dong" userId="eedd3662-7bcb-4c0d-af5c-5a63713baa18" providerId="ADAL" clId="{853F64F7-5670-4255-96DD-39F1BF78CEDB}" dt="2023-02-17T07:54:01.069" v="1896" actId="1076"/>
          <ac:spMkLst>
            <pc:docMk/>
            <pc:sldMk cId="3501959441" sldId="287"/>
            <ac:spMk id="27" creationId="{4CAD9A40-AB81-6951-34F3-811909CB1418}"/>
          </ac:spMkLst>
        </pc:spChg>
        <pc:spChg chg="add del">
          <ac:chgData name="Yukun Dong" userId="eedd3662-7bcb-4c0d-af5c-5a63713baa18" providerId="ADAL" clId="{853F64F7-5670-4255-96DD-39F1BF78CEDB}" dt="2023-02-17T07:43:18.090" v="1813" actId="22"/>
          <ac:spMkLst>
            <pc:docMk/>
            <pc:sldMk cId="3501959441" sldId="287"/>
            <ac:spMk id="29" creationId="{435C8D4E-B5EB-8A12-43F1-5D528CFB98EC}"/>
          </ac:spMkLst>
        </pc:spChg>
        <pc:spChg chg="add mod">
          <ac:chgData name="Yukun Dong" userId="eedd3662-7bcb-4c0d-af5c-5a63713baa18" providerId="ADAL" clId="{853F64F7-5670-4255-96DD-39F1BF78CEDB}" dt="2023-02-17T07:53:50.582" v="1895" actId="27636"/>
          <ac:spMkLst>
            <pc:docMk/>
            <pc:sldMk cId="3501959441" sldId="287"/>
            <ac:spMk id="30" creationId="{CFECA4C6-7AD3-98CF-97E1-D450A300A00A}"/>
          </ac:spMkLst>
        </pc:spChg>
        <pc:picChg chg="del">
          <ac:chgData name="Yukun Dong" userId="eedd3662-7bcb-4c0d-af5c-5a63713baa18" providerId="ADAL" clId="{853F64F7-5670-4255-96DD-39F1BF78CEDB}" dt="2023-02-17T07:29:11.719" v="1657" actId="478"/>
          <ac:picMkLst>
            <pc:docMk/>
            <pc:sldMk cId="3501959441" sldId="287"/>
            <ac:picMk id="10" creationId="{04C439EA-D656-6546-E94E-328E9974F29E}"/>
          </ac:picMkLst>
        </pc:picChg>
        <pc:picChg chg="add del mod">
          <ac:chgData name="Yukun Dong" userId="eedd3662-7bcb-4c0d-af5c-5a63713baa18" providerId="ADAL" clId="{853F64F7-5670-4255-96DD-39F1BF78CEDB}" dt="2023-02-17T07:33:54.620" v="1683" actId="478"/>
          <ac:picMkLst>
            <pc:docMk/>
            <pc:sldMk cId="3501959441" sldId="287"/>
            <ac:picMk id="18" creationId="{C2549196-41C7-0DDF-9389-2DDF956D0E1F}"/>
          </ac:picMkLst>
        </pc:picChg>
        <pc:picChg chg="add mod">
          <ac:chgData name="Yukun Dong" userId="eedd3662-7bcb-4c0d-af5c-5a63713baa18" providerId="ADAL" clId="{853F64F7-5670-4255-96DD-39F1BF78CEDB}" dt="2023-02-17T07:54:01.069" v="1896" actId="1076"/>
          <ac:picMkLst>
            <pc:docMk/>
            <pc:sldMk cId="3501959441" sldId="287"/>
            <ac:picMk id="20" creationId="{F7B1582F-E32B-A95F-B8E6-03F80C9ABD7F}"/>
          </ac:picMkLst>
        </pc:picChg>
        <pc:cxnChg chg="del">
          <ac:chgData name="Yukun Dong" userId="eedd3662-7bcb-4c0d-af5c-5a63713baa18" providerId="ADAL" clId="{853F64F7-5670-4255-96DD-39F1BF78CEDB}" dt="2023-02-17T07:29:15.906" v="1659" actId="478"/>
          <ac:cxnSpMkLst>
            <pc:docMk/>
            <pc:sldMk cId="3501959441" sldId="287"/>
            <ac:cxnSpMk id="8" creationId="{C0C35DF2-6BA9-863A-710B-05763FE42034}"/>
          </ac:cxnSpMkLst>
        </pc:cxnChg>
        <pc:cxnChg chg="del">
          <ac:chgData name="Yukun Dong" userId="eedd3662-7bcb-4c0d-af5c-5a63713baa18" providerId="ADAL" clId="{853F64F7-5670-4255-96DD-39F1BF78CEDB}" dt="2023-02-17T07:29:16.747" v="1660" actId="478"/>
          <ac:cxnSpMkLst>
            <pc:docMk/>
            <pc:sldMk cId="3501959441" sldId="287"/>
            <ac:cxnSpMk id="9" creationId="{69ADF2BA-0CB5-5F11-45AC-B763E632DD30}"/>
          </ac:cxnSpMkLst>
        </pc:cxnChg>
        <pc:cxnChg chg="del">
          <ac:chgData name="Yukun Dong" userId="eedd3662-7bcb-4c0d-af5c-5a63713baa18" providerId="ADAL" clId="{853F64F7-5670-4255-96DD-39F1BF78CEDB}" dt="2023-02-17T07:29:04.647" v="1655" actId="478"/>
          <ac:cxnSpMkLst>
            <pc:docMk/>
            <pc:sldMk cId="3501959441" sldId="287"/>
            <ac:cxnSpMk id="12" creationId="{E50C4A63-D4F2-A329-913D-8FE8FBE970F9}"/>
          </ac:cxnSpMkLst>
        </pc:cxnChg>
      </pc:sldChg>
      <pc:sldChg chg="addSp delSp modSp add del mod modNotesTx">
        <pc:chgData name="Yukun Dong" userId="eedd3662-7bcb-4c0d-af5c-5a63713baa18" providerId="ADAL" clId="{853F64F7-5670-4255-96DD-39F1BF78CEDB}" dt="2023-03-03T07:52:22.751" v="5140" actId="2696"/>
        <pc:sldMkLst>
          <pc:docMk/>
          <pc:sldMk cId="334572010" sldId="288"/>
        </pc:sldMkLst>
        <pc:spChg chg="del">
          <ac:chgData name="Yukun Dong" userId="eedd3662-7bcb-4c0d-af5c-5a63713baa18" providerId="ADAL" clId="{853F64F7-5670-4255-96DD-39F1BF78CEDB}" dt="2023-02-17T07:30:45.344" v="1666" actId="478"/>
          <ac:spMkLst>
            <pc:docMk/>
            <pc:sldMk cId="334572010" sldId="288"/>
            <ac:spMk id="3" creationId="{86F7DA46-17F9-AA7B-FB3D-CCF1232BD701}"/>
          </ac:spMkLst>
        </pc:spChg>
        <pc:spChg chg="del">
          <ac:chgData name="Yukun Dong" userId="eedd3662-7bcb-4c0d-af5c-5a63713baa18" providerId="ADAL" clId="{853F64F7-5670-4255-96DD-39F1BF78CEDB}" dt="2023-02-17T07:30:45.344" v="1666" actId="478"/>
          <ac:spMkLst>
            <pc:docMk/>
            <pc:sldMk cId="334572010" sldId="288"/>
            <ac:spMk id="4" creationId="{AF372030-5AF2-030F-3ED8-388E36942F87}"/>
          </ac:spMkLst>
        </pc:spChg>
        <pc:spChg chg="add del mod">
          <ac:chgData name="Yukun Dong" userId="eedd3662-7bcb-4c0d-af5c-5a63713baa18" providerId="ADAL" clId="{853F64F7-5670-4255-96DD-39F1BF78CEDB}" dt="2023-02-17T07:30:48" v="1667" actId="478"/>
          <ac:spMkLst>
            <pc:docMk/>
            <pc:sldMk cId="334572010" sldId="288"/>
            <ac:spMk id="6" creationId="{0DA87113-3A6C-E245-962B-694D43C30BC5}"/>
          </ac:spMkLst>
        </pc:spChg>
        <pc:spChg chg="del">
          <ac:chgData name="Yukun Dong" userId="eedd3662-7bcb-4c0d-af5c-5a63713baa18" providerId="ADAL" clId="{853F64F7-5670-4255-96DD-39F1BF78CEDB}" dt="2023-02-17T07:30:45.344" v="1666" actId="478"/>
          <ac:spMkLst>
            <pc:docMk/>
            <pc:sldMk cId="334572010" sldId="288"/>
            <ac:spMk id="7" creationId="{EADED0A3-828A-7E77-5ABE-9D937E55EE75}"/>
          </ac:spMkLst>
        </pc:spChg>
        <pc:spChg chg="add del mod">
          <ac:chgData name="Yukun Dong" userId="eedd3662-7bcb-4c0d-af5c-5a63713baa18" providerId="ADAL" clId="{853F64F7-5670-4255-96DD-39F1BF78CEDB}" dt="2023-02-17T07:32:06.336" v="1679" actId="478"/>
          <ac:spMkLst>
            <pc:docMk/>
            <pc:sldMk cId="334572010" sldId="288"/>
            <ac:spMk id="9" creationId="{96083E1D-F0CA-ACD1-B9D0-1B1961A9B7AC}"/>
          </ac:spMkLst>
        </pc:spChg>
        <pc:spChg chg="del">
          <ac:chgData name="Yukun Dong" userId="eedd3662-7bcb-4c0d-af5c-5a63713baa18" providerId="ADAL" clId="{853F64F7-5670-4255-96DD-39F1BF78CEDB}" dt="2023-02-17T07:30:45.344" v="1666" actId="478"/>
          <ac:spMkLst>
            <pc:docMk/>
            <pc:sldMk cId="334572010" sldId="288"/>
            <ac:spMk id="10" creationId="{FA4F2E21-CC23-66D1-6296-4FDB6ED7238B}"/>
          </ac:spMkLst>
        </pc:spChg>
        <pc:spChg chg="add del mod">
          <ac:chgData name="Yukun Dong" userId="eedd3662-7bcb-4c0d-af5c-5a63713baa18" providerId="ADAL" clId="{853F64F7-5670-4255-96DD-39F1BF78CEDB}" dt="2023-02-17T07:32:09.152" v="1680" actId="478"/>
          <ac:spMkLst>
            <pc:docMk/>
            <pc:sldMk cId="334572010" sldId="288"/>
            <ac:spMk id="12" creationId="{F0F974B9-EEA3-4144-2C45-00CDA2AFD2B1}"/>
          </ac:spMkLst>
        </pc:spChg>
        <pc:spChg chg="add del mod">
          <ac:chgData name="Yukun Dong" userId="eedd3662-7bcb-4c0d-af5c-5a63713baa18" providerId="ADAL" clId="{853F64F7-5670-4255-96DD-39F1BF78CEDB}" dt="2023-02-17T07:52:05.013" v="1864" actId="478"/>
          <ac:spMkLst>
            <pc:docMk/>
            <pc:sldMk cId="334572010" sldId="288"/>
            <ac:spMk id="13" creationId="{A313655F-920B-74E0-18B3-1947C1DF0289}"/>
          </ac:spMkLst>
        </pc:spChg>
        <pc:spChg chg="add mod">
          <ac:chgData name="Yukun Dong" userId="eedd3662-7bcb-4c0d-af5c-5a63713baa18" providerId="ADAL" clId="{853F64F7-5670-4255-96DD-39F1BF78CEDB}" dt="2023-02-17T07:53:28.704" v="1874" actId="1076"/>
          <ac:spMkLst>
            <pc:docMk/>
            <pc:sldMk cId="334572010" sldId="288"/>
            <ac:spMk id="14" creationId="{3AEE9F56-6BD0-21DC-05A5-0FD70D8BE25B}"/>
          </ac:spMkLst>
        </pc:spChg>
        <pc:spChg chg="add del mod">
          <ac:chgData name="Yukun Dong" userId="eedd3662-7bcb-4c0d-af5c-5a63713baa18" providerId="ADAL" clId="{853F64F7-5670-4255-96DD-39F1BF78CEDB}" dt="2023-02-17T07:52:48.078" v="1869" actId="478"/>
          <ac:spMkLst>
            <pc:docMk/>
            <pc:sldMk cId="334572010" sldId="288"/>
            <ac:spMk id="16" creationId="{C8FEA5CA-9EF0-ADA1-5BF7-4657AA9C34AE}"/>
          </ac:spMkLst>
        </pc:spChg>
        <pc:spChg chg="del">
          <ac:chgData name="Yukun Dong" userId="eedd3662-7bcb-4c0d-af5c-5a63713baa18" providerId="ADAL" clId="{853F64F7-5670-4255-96DD-39F1BF78CEDB}" dt="2023-02-17T07:30:45.344" v="1666" actId="478"/>
          <ac:spMkLst>
            <pc:docMk/>
            <pc:sldMk cId="334572010" sldId="288"/>
            <ac:spMk id="17" creationId="{ADD148F6-2FD7-9B15-6058-F5CF0059F76C}"/>
          </ac:spMkLst>
        </pc:spChg>
        <pc:picChg chg="add mod">
          <ac:chgData name="Yukun Dong" userId="eedd3662-7bcb-4c0d-af5c-5a63713baa18" providerId="ADAL" clId="{853F64F7-5670-4255-96DD-39F1BF78CEDB}" dt="2023-02-17T07:51:58.654" v="1862" actId="1076"/>
          <ac:picMkLst>
            <pc:docMk/>
            <pc:sldMk cId="334572010" sldId="288"/>
            <ac:picMk id="8" creationId="{B2B4624B-99A2-7FB4-F0F8-43F141EBF5A6}"/>
          </ac:picMkLst>
        </pc:picChg>
        <pc:picChg chg="del">
          <ac:chgData name="Yukun Dong" userId="eedd3662-7bcb-4c0d-af5c-5a63713baa18" providerId="ADAL" clId="{853F64F7-5670-4255-96DD-39F1BF78CEDB}" dt="2023-02-17T07:30:45.344" v="1666" actId="478"/>
          <ac:picMkLst>
            <pc:docMk/>
            <pc:sldMk cId="334572010" sldId="288"/>
            <ac:picMk id="21" creationId="{E8928676-9BFC-89C6-94D0-670E669DD0C7}"/>
          </ac:picMkLst>
        </pc:picChg>
      </pc:sldChg>
      <pc:sldChg chg="addSp delSp modSp add mod modNotesTx">
        <pc:chgData name="Yukun Dong" userId="eedd3662-7bcb-4c0d-af5c-5a63713baa18" providerId="ADAL" clId="{853F64F7-5670-4255-96DD-39F1BF78CEDB}" dt="2023-03-03T08:27:18.608" v="8554" actId="20577"/>
        <pc:sldMkLst>
          <pc:docMk/>
          <pc:sldMk cId="3803409493" sldId="289"/>
        </pc:sldMkLst>
        <pc:spChg chg="add mod">
          <ac:chgData name="Yukun Dong" userId="eedd3662-7bcb-4c0d-af5c-5a63713baa18" providerId="ADAL" clId="{853F64F7-5670-4255-96DD-39F1BF78CEDB}" dt="2023-02-17T07:52:29.260" v="1867" actId="14100"/>
          <ac:spMkLst>
            <pc:docMk/>
            <pc:sldMk cId="3803409493" sldId="289"/>
            <ac:spMk id="5" creationId="{F792E2AE-7B13-8FDE-8B9C-D62887B943CF}"/>
          </ac:spMkLst>
        </pc:spChg>
        <pc:spChg chg="add mod">
          <ac:chgData name="Yukun Dong" userId="eedd3662-7bcb-4c0d-af5c-5a63713baa18" providerId="ADAL" clId="{853F64F7-5670-4255-96DD-39F1BF78CEDB}" dt="2023-02-17T07:58:17.097" v="1983" actId="1076"/>
          <ac:spMkLst>
            <pc:docMk/>
            <pc:sldMk cId="3803409493" sldId="289"/>
            <ac:spMk id="6" creationId="{F5C361DC-B71A-71E7-CAA8-D99F31128DBC}"/>
          </ac:spMkLst>
        </pc:spChg>
        <pc:spChg chg="add mod">
          <ac:chgData name="Yukun Dong" userId="eedd3662-7bcb-4c0d-af5c-5a63713baa18" providerId="ADAL" clId="{853F64F7-5670-4255-96DD-39F1BF78CEDB}" dt="2023-02-17T07:54:35.889" v="1940" actId="14100"/>
          <ac:spMkLst>
            <pc:docMk/>
            <pc:sldMk cId="3803409493" sldId="289"/>
            <ac:spMk id="9" creationId="{9E219085-4DB0-68C1-A0C7-C789FF2833B2}"/>
          </ac:spMkLst>
        </pc:spChg>
        <pc:spChg chg="del">
          <ac:chgData name="Yukun Dong" userId="eedd3662-7bcb-4c0d-af5c-5a63713baa18" providerId="ADAL" clId="{853F64F7-5670-4255-96DD-39F1BF78CEDB}" dt="2023-02-17T07:48:09.516" v="1842" actId="478"/>
          <ac:spMkLst>
            <pc:docMk/>
            <pc:sldMk cId="3803409493" sldId="289"/>
            <ac:spMk id="21" creationId="{0F6D477F-EA90-8C34-BD62-7EE40966E69E}"/>
          </ac:spMkLst>
        </pc:spChg>
        <pc:spChg chg="del">
          <ac:chgData name="Yukun Dong" userId="eedd3662-7bcb-4c0d-af5c-5a63713baa18" providerId="ADAL" clId="{853F64F7-5670-4255-96DD-39F1BF78CEDB}" dt="2023-02-17T07:48:09.516" v="1842" actId="478"/>
          <ac:spMkLst>
            <pc:docMk/>
            <pc:sldMk cId="3803409493" sldId="289"/>
            <ac:spMk id="22" creationId="{A624DE03-9049-7CA3-C8EC-4F5E09255795}"/>
          </ac:spMkLst>
        </pc:spChg>
        <pc:spChg chg="del">
          <ac:chgData name="Yukun Dong" userId="eedd3662-7bcb-4c0d-af5c-5a63713baa18" providerId="ADAL" clId="{853F64F7-5670-4255-96DD-39F1BF78CEDB}" dt="2023-02-17T07:48:09.516" v="1842" actId="478"/>
          <ac:spMkLst>
            <pc:docMk/>
            <pc:sldMk cId="3803409493" sldId="289"/>
            <ac:spMk id="23" creationId="{507CBF72-6FBB-F5CF-7769-8E119BD8DB98}"/>
          </ac:spMkLst>
        </pc:spChg>
        <pc:spChg chg="del">
          <ac:chgData name="Yukun Dong" userId="eedd3662-7bcb-4c0d-af5c-5a63713baa18" providerId="ADAL" clId="{853F64F7-5670-4255-96DD-39F1BF78CEDB}" dt="2023-02-17T07:48:09.516" v="1842" actId="478"/>
          <ac:spMkLst>
            <pc:docMk/>
            <pc:sldMk cId="3803409493" sldId="289"/>
            <ac:spMk id="26" creationId="{A1DFE5D8-C4C0-9485-ED36-05FB789D23BE}"/>
          </ac:spMkLst>
        </pc:spChg>
        <pc:spChg chg="del">
          <ac:chgData name="Yukun Dong" userId="eedd3662-7bcb-4c0d-af5c-5a63713baa18" providerId="ADAL" clId="{853F64F7-5670-4255-96DD-39F1BF78CEDB}" dt="2023-02-17T07:48:09.516" v="1842" actId="478"/>
          <ac:spMkLst>
            <pc:docMk/>
            <pc:sldMk cId="3803409493" sldId="289"/>
            <ac:spMk id="27" creationId="{4CAD9A40-AB81-6951-34F3-811909CB1418}"/>
          </ac:spMkLst>
        </pc:spChg>
        <pc:picChg chg="add mod">
          <ac:chgData name="Yukun Dong" userId="eedd3662-7bcb-4c0d-af5c-5a63713baa18" providerId="ADAL" clId="{853F64F7-5670-4255-96DD-39F1BF78CEDB}" dt="2023-02-17T07:51:24.835" v="1858" actId="1076"/>
          <ac:picMkLst>
            <pc:docMk/>
            <pc:sldMk cId="3803409493" sldId="289"/>
            <ac:picMk id="4" creationId="{D695E34B-6A7E-C7F9-36BA-1343721C7A86}"/>
          </ac:picMkLst>
        </pc:picChg>
        <pc:picChg chg="del">
          <ac:chgData name="Yukun Dong" userId="eedd3662-7bcb-4c0d-af5c-5a63713baa18" providerId="ADAL" clId="{853F64F7-5670-4255-96DD-39F1BF78CEDB}" dt="2023-02-17T07:45:28.516" v="1841" actId="478"/>
          <ac:picMkLst>
            <pc:docMk/>
            <pc:sldMk cId="3803409493" sldId="289"/>
            <ac:picMk id="20" creationId="{F7B1582F-E32B-A95F-B8E6-03F80C9ABD7F}"/>
          </ac:picMkLst>
        </pc:picChg>
        <pc:cxnChg chg="add mod">
          <ac:chgData name="Yukun Dong" userId="eedd3662-7bcb-4c0d-af5c-5a63713baa18" providerId="ADAL" clId="{853F64F7-5670-4255-96DD-39F1BF78CEDB}" dt="2023-02-17T07:58:17.097" v="1983" actId="1076"/>
          <ac:cxnSpMkLst>
            <pc:docMk/>
            <pc:sldMk cId="3803409493" sldId="289"/>
            <ac:cxnSpMk id="7" creationId="{978A94E1-8912-AD63-FC67-3DA74A3B5E52}"/>
          </ac:cxnSpMkLst>
        </pc:cxnChg>
      </pc:sldChg>
      <pc:sldChg chg="add del">
        <pc:chgData name="Yukun Dong" userId="eedd3662-7bcb-4c0d-af5c-5a63713baa18" providerId="ADAL" clId="{853F64F7-5670-4255-96DD-39F1BF78CEDB}" dt="2023-02-17T07:55:05.530" v="1942" actId="2696"/>
        <pc:sldMkLst>
          <pc:docMk/>
          <pc:sldMk cId="1119116240" sldId="290"/>
        </pc:sldMkLst>
      </pc:sldChg>
      <pc:sldChg chg="addSp delSp modSp add mod modNotesTx">
        <pc:chgData name="Yukun Dong" userId="eedd3662-7bcb-4c0d-af5c-5a63713baa18" providerId="ADAL" clId="{853F64F7-5670-4255-96DD-39F1BF78CEDB}" dt="2023-03-03T08:30:21.456" v="8735" actId="20577"/>
        <pc:sldMkLst>
          <pc:docMk/>
          <pc:sldMk cId="2487278752" sldId="290"/>
        </pc:sldMkLst>
        <pc:spChg chg="del mod">
          <ac:chgData name="Yukun Dong" userId="eedd3662-7bcb-4c0d-af5c-5a63713baa18" providerId="ADAL" clId="{853F64F7-5670-4255-96DD-39F1BF78CEDB}" dt="2023-02-17T07:56:20.226" v="1954" actId="478"/>
          <ac:spMkLst>
            <pc:docMk/>
            <pc:sldMk cId="2487278752" sldId="290"/>
            <ac:spMk id="5" creationId="{F792E2AE-7B13-8FDE-8B9C-D62887B943CF}"/>
          </ac:spMkLst>
        </pc:spChg>
        <pc:spChg chg="del">
          <ac:chgData name="Yukun Dong" userId="eedd3662-7bcb-4c0d-af5c-5a63713baa18" providerId="ADAL" clId="{853F64F7-5670-4255-96DD-39F1BF78CEDB}" dt="2023-02-17T07:56:20.226" v="1954" actId="478"/>
          <ac:spMkLst>
            <pc:docMk/>
            <pc:sldMk cId="2487278752" sldId="290"/>
            <ac:spMk id="6" creationId="{F5C361DC-B71A-71E7-CAA8-D99F31128DBC}"/>
          </ac:spMkLst>
        </pc:spChg>
        <pc:spChg chg="mod">
          <ac:chgData name="Yukun Dong" userId="eedd3662-7bcb-4c0d-af5c-5a63713baa18" providerId="ADAL" clId="{853F64F7-5670-4255-96DD-39F1BF78CEDB}" dt="2023-02-17T08:02:27.822" v="2447" actId="20577"/>
          <ac:spMkLst>
            <pc:docMk/>
            <pc:sldMk cId="2487278752" sldId="290"/>
            <ac:spMk id="9" creationId="{9E219085-4DB0-68C1-A0C7-C789FF2833B2}"/>
          </ac:spMkLst>
        </pc:spChg>
        <pc:spChg chg="add del mod">
          <ac:chgData name="Yukun Dong" userId="eedd3662-7bcb-4c0d-af5c-5a63713baa18" providerId="ADAL" clId="{853F64F7-5670-4255-96DD-39F1BF78CEDB}" dt="2023-02-17T07:57:00.734" v="1960" actId="478"/>
          <ac:spMkLst>
            <pc:docMk/>
            <pc:sldMk cId="2487278752" sldId="290"/>
            <ac:spMk id="10" creationId="{D37964B9-656F-7986-084F-5E1AACDA49DA}"/>
          </ac:spMkLst>
        </pc:spChg>
        <pc:spChg chg="add del mod">
          <ac:chgData name="Yukun Dong" userId="eedd3662-7bcb-4c0d-af5c-5a63713baa18" providerId="ADAL" clId="{853F64F7-5670-4255-96DD-39F1BF78CEDB}" dt="2023-02-17T07:57:06.397" v="1966" actId="478"/>
          <ac:spMkLst>
            <pc:docMk/>
            <pc:sldMk cId="2487278752" sldId="290"/>
            <ac:spMk id="11" creationId="{7BA64CD7-5ADB-6B45-F21F-043160F55128}"/>
          </ac:spMkLst>
        </pc:spChg>
        <pc:spChg chg="add del mod">
          <ac:chgData name="Yukun Dong" userId="eedd3662-7bcb-4c0d-af5c-5a63713baa18" providerId="ADAL" clId="{853F64F7-5670-4255-96DD-39F1BF78CEDB}" dt="2023-02-17T07:57:03.291" v="1963" actId="478"/>
          <ac:spMkLst>
            <pc:docMk/>
            <pc:sldMk cId="2487278752" sldId="290"/>
            <ac:spMk id="12" creationId="{83DF5D74-D398-7240-0198-E9D3E75FB083}"/>
          </ac:spMkLst>
        </pc:spChg>
        <pc:spChg chg="add del mod">
          <ac:chgData name="Yukun Dong" userId="eedd3662-7bcb-4c0d-af5c-5a63713baa18" providerId="ADAL" clId="{853F64F7-5670-4255-96DD-39F1BF78CEDB}" dt="2023-02-17T07:57:04.332" v="1964" actId="478"/>
          <ac:spMkLst>
            <pc:docMk/>
            <pc:sldMk cId="2487278752" sldId="290"/>
            <ac:spMk id="13" creationId="{A75CAF8C-355F-5174-4E7F-087A6D0220C7}"/>
          </ac:spMkLst>
        </pc:spChg>
        <pc:spChg chg="add del mod">
          <ac:chgData name="Yukun Dong" userId="eedd3662-7bcb-4c0d-af5c-5a63713baa18" providerId="ADAL" clId="{853F64F7-5670-4255-96DD-39F1BF78CEDB}" dt="2023-02-17T07:57:05.257" v="1965" actId="478"/>
          <ac:spMkLst>
            <pc:docMk/>
            <pc:sldMk cId="2487278752" sldId="290"/>
            <ac:spMk id="14" creationId="{EE6A577F-E147-C019-F529-DE7E942F3F66}"/>
          </ac:spMkLst>
        </pc:spChg>
        <pc:spChg chg="add del mod">
          <ac:chgData name="Yukun Dong" userId="eedd3662-7bcb-4c0d-af5c-5a63713baa18" providerId="ADAL" clId="{853F64F7-5670-4255-96DD-39F1BF78CEDB}" dt="2023-02-17T07:58:34.614" v="1985" actId="478"/>
          <ac:spMkLst>
            <pc:docMk/>
            <pc:sldMk cId="2487278752" sldId="290"/>
            <ac:spMk id="15" creationId="{5C0E368A-DDAD-D067-C119-2768AD064F3E}"/>
          </ac:spMkLst>
        </pc:spChg>
        <pc:spChg chg="add mod">
          <ac:chgData name="Yukun Dong" userId="eedd3662-7bcb-4c0d-af5c-5a63713baa18" providerId="ADAL" clId="{853F64F7-5670-4255-96DD-39F1BF78CEDB}" dt="2023-02-17T07:58:08.697" v="1982" actId="14100"/>
          <ac:spMkLst>
            <pc:docMk/>
            <pc:sldMk cId="2487278752" sldId="290"/>
            <ac:spMk id="16" creationId="{8212A9A5-79C0-CF8D-04F0-6F1AE3C87AAA}"/>
          </ac:spMkLst>
        </pc:spChg>
        <pc:spChg chg="add mod">
          <ac:chgData name="Yukun Dong" userId="eedd3662-7bcb-4c0d-af5c-5a63713baa18" providerId="ADAL" clId="{853F64F7-5670-4255-96DD-39F1BF78CEDB}" dt="2023-02-17T07:59:09.595" v="2045" actId="20577"/>
          <ac:spMkLst>
            <pc:docMk/>
            <pc:sldMk cId="2487278752" sldId="290"/>
            <ac:spMk id="17" creationId="{6CDAB5C7-FD48-6432-A132-9B64DBA51D4E}"/>
          </ac:spMkLst>
        </pc:spChg>
        <pc:picChg chg="del">
          <ac:chgData name="Yukun Dong" userId="eedd3662-7bcb-4c0d-af5c-5a63713baa18" providerId="ADAL" clId="{853F64F7-5670-4255-96DD-39F1BF78CEDB}" dt="2023-02-17T07:55:44.157" v="1944" actId="478"/>
          <ac:picMkLst>
            <pc:docMk/>
            <pc:sldMk cId="2487278752" sldId="290"/>
            <ac:picMk id="4" creationId="{D695E34B-6A7E-C7F9-36BA-1343721C7A86}"/>
          </ac:picMkLst>
        </pc:picChg>
        <pc:picChg chg="add mod">
          <ac:chgData name="Yukun Dong" userId="eedd3662-7bcb-4c0d-af5c-5a63713baa18" providerId="ADAL" clId="{853F64F7-5670-4255-96DD-39F1BF78CEDB}" dt="2023-02-17T07:57:51.318" v="1979" actId="1076"/>
          <ac:picMkLst>
            <pc:docMk/>
            <pc:sldMk cId="2487278752" sldId="290"/>
            <ac:picMk id="8" creationId="{F661BFD5-F25C-5424-30AA-C2D5B2340229}"/>
          </ac:picMkLst>
        </pc:picChg>
        <pc:cxnChg chg="del">
          <ac:chgData name="Yukun Dong" userId="eedd3662-7bcb-4c0d-af5c-5a63713baa18" providerId="ADAL" clId="{853F64F7-5670-4255-96DD-39F1BF78CEDB}" dt="2023-02-17T07:56:20.226" v="1954" actId="478"/>
          <ac:cxnSpMkLst>
            <pc:docMk/>
            <pc:sldMk cId="2487278752" sldId="290"/>
            <ac:cxnSpMk id="7" creationId="{978A94E1-8912-AD63-FC67-3DA74A3B5E52}"/>
          </ac:cxnSpMkLst>
        </pc:cxnChg>
        <pc:cxnChg chg="add mod">
          <ac:chgData name="Yukun Dong" userId="eedd3662-7bcb-4c0d-af5c-5a63713baa18" providerId="ADAL" clId="{853F64F7-5670-4255-96DD-39F1BF78CEDB}" dt="2023-02-17T07:58:38.449" v="1986" actId="1076"/>
          <ac:cxnSpMkLst>
            <pc:docMk/>
            <pc:sldMk cId="2487278752" sldId="290"/>
            <ac:cxnSpMk id="18" creationId="{E61FB387-FB73-CC09-CE84-FCB93773FE19}"/>
          </ac:cxnSpMkLst>
        </pc:cxnChg>
      </pc:sldChg>
      <pc:sldChg chg="addSp delSp modSp del mod modNotesTx">
        <pc:chgData name="Yukun Dong" userId="eedd3662-7bcb-4c0d-af5c-5a63713baa18" providerId="ADAL" clId="{853F64F7-5670-4255-96DD-39F1BF78CEDB}" dt="2023-03-03T08:30:46.255" v="8737" actId="2696"/>
        <pc:sldMkLst>
          <pc:docMk/>
          <pc:sldMk cId="1949707400" sldId="291"/>
        </pc:sldMkLst>
        <pc:spChg chg="mod">
          <ac:chgData name="Yukun Dong" userId="eedd3662-7bcb-4c0d-af5c-5a63713baa18" providerId="ADAL" clId="{853F64F7-5670-4255-96DD-39F1BF78CEDB}" dt="2023-03-03T08:10:22.850" v="7374" actId="1076"/>
          <ac:spMkLst>
            <pc:docMk/>
            <pc:sldMk cId="1949707400" sldId="291"/>
            <ac:spMk id="2" creationId="{9F38BBD6-9AC8-40AB-6E01-41E202AEA87C}"/>
          </ac:spMkLst>
        </pc:spChg>
        <pc:spChg chg="add del mod">
          <ac:chgData name="Yukun Dong" userId="eedd3662-7bcb-4c0d-af5c-5a63713baa18" providerId="ADAL" clId="{853F64F7-5670-4255-96DD-39F1BF78CEDB}" dt="2023-03-03T08:10:37.690" v="7378"/>
          <ac:spMkLst>
            <pc:docMk/>
            <pc:sldMk cId="1949707400" sldId="291"/>
            <ac:spMk id="3" creationId="{D1B12676-39CD-673B-A281-7299A7EA53C2}"/>
          </ac:spMkLst>
        </pc:spChg>
        <pc:spChg chg="add del mod">
          <ac:chgData name="Yukun Dong" userId="eedd3662-7bcb-4c0d-af5c-5a63713baa18" providerId="ADAL" clId="{853F64F7-5670-4255-96DD-39F1BF78CEDB}" dt="2023-03-03T08:10:37.690" v="7378"/>
          <ac:spMkLst>
            <pc:docMk/>
            <pc:sldMk cId="1949707400" sldId="291"/>
            <ac:spMk id="6" creationId="{5F7F49B0-344A-B6D5-666A-6A3EAF50C379}"/>
          </ac:spMkLst>
        </pc:spChg>
        <pc:spChg chg="add del mod">
          <ac:chgData name="Yukun Dong" userId="eedd3662-7bcb-4c0d-af5c-5a63713baa18" providerId="ADAL" clId="{853F64F7-5670-4255-96DD-39F1BF78CEDB}" dt="2023-03-03T08:10:37.690" v="7378"/>
          <ac:spMkLst>
            <pc:docMk/>
            <pc:sldMk cId="1949707400" sldId="291"/>
            <ac:spMk id="7" creationId="{C71C6EC0-C53F-7431-3612-517E99F5EE9A}"/>
          </ac:spMkLst>
        </pc:spChg>
        <pc:spChg chg="add del mod">
          <ac:chgData name="Yukun Dong" userId="eedd3662-7bcb-4c0d-af5c-5a63713baa18" providerId="ADAL" clId="{853F64F7-5670-4255-96DD-39F1BF78CEDB}" dt="2023-03-03T08:10:37.690" v="7378"/>
          <ac:spMkLst>
            <pc:docMk/>
            <pc:sldMk cId="1949707400" sldId="291"/>
            <ac:spMk id="8" creationId="{82C0A288-AD88-1884-4973-E8254A803519}"/>
          </ac:spMkLst>
        </pc:spChg>
        <pc:spChg chg="mod">
          <ac:chgData name="Yukun Dong" userId="eedd3662-7bcb-4c0d-af5c-5a63713baa18" providerId="ADAL" clId="{853F64F7-5670-4255-96DD-39F1BF78CEDB}" dt="2023-03-03T08:10:37.122" v="7376" actId="1076"/>
          <ac:spMkLst>
            <pc:docMk/>
            <pc:sldMk cId="1949707400" sldId="291"/>
            <ac:spMk id="19" creationId="{A5A3A527-DD84-D47F-5F3B-DAAEFC6CED9B}"/>
          </ac:spMkLst>
        </pc:spChg>
        <pc:spChg chg="mod">
          <ac:chgData name="Yukun Dong" userId="eedd3662-7bcb-4c0d-af5c-5a63713baa18" providerId="ADAL" clId="{853F64F7-5670-4255-96DD-39F1BF78CEDB}" dt="2023-03-03T08:10:37.122" v="7376" actId="1076"/>
          <ac:spMkLst>
            <pc:docMk/>
            <pc:sldMk cId="1949707400" sldId="291"/>
            <ac:spMk id="20" creationId="{4B204EC5-6AD9-ADD9-D27C-F80DF01CECA4}"/>
          </ac:spMkLst>
        </pc:spChg>
        <pc:cxnChg chg="add del mod">
          <ac:chgData name="Yukun Dong" userId="eedd3662-7bcb-4c0d-af5c-5a63713baa18" providerId="ADAL" clId="{853F64F7-5670-4255-96DD-39F1BF78CEDB}" dt="2023-03-03T08:10:37.690" v="7378"/>
          <ac:cxnSpMkLst>
            <pc:docMk/>
            <pc:sldMk cId="1949707400" sldId="291"/>
            <ac:cxnSpMk id="5" creationId="{A6AAFF53-45C1-548B-759B-6C4040CA593E}"/>
          </ac:cxnSpMkLst>
        </pc:cxnChg>
      </pc:sldChg>
      <pc:sldChg chg="addSp delSp modSp add mod modNotesTx">
        <pc:chgData name="Yukun Dong" userId="eedd3662-7bcb-4c0d-af5c-5a63713baa18" providerId="ADAL" clId="{853F64F7-5670-4255-96DD-39F1BF78CEDB}" dt="2023-03-07T07:56:14.035" v="8964" actId="20577"/>
        <pc:sldMkLst>
          <pc:docMk/>
          <pc:sldMk cId="2210757176" sldId="292"/>
        </pc:sldMkLst>
        <pc:spChg chg="mod">
          <ac:chgData name="Yukun Dong" userId="eedd3662-7bcb-4c0d-af5c-5a63713baa18" providerId="ADAL" clId="{853F64F7-5670-4255-96DD-39F1BF78CEDB}" dt="2023-03-03T08:12:56.851" v="7518" actId="20577"/>
          <ac:spMkLst>
            <pc:docMk/>
            <pc:sldMk cId="2210757176" sldId="292"/>
            <ac:spMk id="3" creationId="{86F7DA46-17F9-AA7B-FB3D-CCF1232BD701}"/>
          </ac:spMkLst>
        </pc:spChg>
        <pc:spChg chg="del">
          <ac:chgData name="Yukun Dong" userId="eedd3662-7bcb-4c0d-af5c-5a63713baa18" providerId="ADAL" clId="{853F64F7-5670-4255-96DD-39F1BF78CEDB}" dt="2023-03-03T07:18:03.628" v="3342" actId="478"/>
          <ac:spMkLst>
            <pc:docMk/>
            <pc:sldMk cId="2210757176" sldId="292"/>
            <ac:spMk id="4" creationId="{AF372030-5AF2-030F-3ED8-388E36942F87}"/>
          </ac:spMkLst>
        </pc:spChg>
        <pc:spChg chg="del">
          <ac:chgData name="Yukun Dong" userId="eedd3662-7bcb-4c0d-af5c-5a63713baa18" providerId="ADAL" clId="{853F64F7-5670-4255-96DD-39F1BF78CEDB}" dt="2023-03-03T07:18:03.628" v="3342" actId="478"/>
          <ac:spMkLst>
            <pc:docMk/>
            <pc:sldMk cId="2210757176" sldId="292"/>
            <ac:spMk id="7" creationId="{EADED0A3-828A-7E77-5ABE-9D937E55EE75}"/>
          </ac:spMkLst>
        </pc:spChg>
        <pc:spChg chg="del">
          <ac:chgData name="Yukun Dong" userId="eedd3662-7bcb-4c0d-af5c-5a63713baa18" providerId="ADAL" clId="{853F64F7-5670-4255-96DD-39F1BF78CEDB}" dt="2023-03-03T07:18:06.122" v="3343" actId="478"/>
          <ac:spMkLst>
            <pc:docMk/>
            <pc:sldMk cId="2210757176" sldId="292"/>
            <ac:spMk id="10" creationId="{FA4F2E21-CC23-66D1-6296-4FDB6ED7238B}"/>
          </ac:spMkLst>
        </pc:spChg>
        <pc:spChg chg="del">
          <ac:chgData name="Yukun Dong" userId="eedd3662-7bcb-4c0d-af5c-5a63713baa18" providerId="ADAL" clId="{853F64F7-5670-4255-96DD-39F1BF78CEDB}" dt="2023-03-03T07:18:06.122" v="3343" actId="478"/>
          <ac:spMkLst>
            <pc:docMk/>
            <pc:sldMk cId="2210757176" sldId="292"/>
            <ac:spMk id="17" creationId="{ADD148F6-2FD7-9B15-6058-F5CF0059F76C}"/>
          </ac:spMkLst>
        </pc:spChg>
        <pc:picChg chg="add mod">
          <ac:chgData name="Yukun Dong" userId="eedd3662-7bcb-4c0d-af5c-5a63713baa18" providerId="ADAL" clId="{853F64F7-5670-4255-96DD-39F1BF78CEDB}" dt="2023-03-03T07:30:58.294" v="3577" actId="1076"/>
          <ac:picMkLst>
            <pc:docMk/>
            <pc:sldMk cId="2210757176" sldId="292"/>
            <ac:picMk id="6" creationId="{E7A68792-3E2D-0EC5-28A0-A581D7530812}"/>
          </ac:picMkLst>
        </pc:picChg>
        <pc:picChg chg="add mod">
          <ac:chgData name="Yukun Dong" userId="eedd3662-7bcb-4c0d-af5c-5a63713baa18" providerId="ADAL" clId="{853F64F7-5670-4255-96DD-39F1BF78CEDB}" dt="2023-03-03T07:31:10.190" v="3580" actId="1076"/>
          <ac:picMkLst>
            <pc:docMk/>
            <pc:sldMk cId="2210757176" sldId="292"/>
            <ac:picMk id="8" creationId="{CF549385-4B41-432A-0EE7-46B26D64A0B4}"/>
          </ac:picMkLst>
        </pc:picChg>
        <pc:picChg chg="del">
          <ac:chgData name="Yukun Dong" userId="eedd3662-7bcb-4c0d-af5c-5a63713baa18" providerId="ADAL" clId="{853F64F7-5670-4255-96DD-39F1BF78CEDB}" dt="2023-03-03T07:18:06.122" v="3343" actId="478"/>
          <ac:picMkLst>
            <pc:docMk/>
            <pc:sldMk cId="2210757176" sldId="292"/>
            <ac:picMk id="21" creationId="{E8928676-9BFC-89C6-94D0-670E669DD0C7}"/>
          </ac:picMkLst>
        </pc:picChg>
      </pc:sldChg>
      <pc:sldChg chg="add modNotesTx">
        <pc:chgData name="Yukun Dong" userId="eedd3662-7bcb-4c0d-af5c-5a63713baa18" providerId="ADAL" clId="{853F64F7-5670-4255-96DD-39F1BF78CEDB}" dt="2023-03-03T08:33:40.047" v="8909" actId="20577"/>
        <pc:sldMkLst>
          <pc:docMk/>
          <pc:sldMk cId="3702987030" sldId="29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2B413A-25A0-46C3-A054-D55C2A84A010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58073A-1396-4165-AF88-14C0B5D894F6}">
      <dgm:prSet phldrT="[Text]"/>
      <dgm:spPr/>
      <dgm:t>
        <a:bodyPr/>
        <a:lstStyle/>
        <a:p>
          <a:r>
            <a:rPr lang="en-US" altLang="zh-CN" err="1"/>
            <a:t>ProcessProvider</a:t>
          </a:r>
          <a:endParaRPr lang="en-US" altLang="zh-CN"/>
        </a:p>
        <a:p>
          <a:r>
            <a:rPr lang="en-US" altLang="zh-CN"/>
            <a:t>- </a:t>
          </a:r>
          <a:r>
            <a:rPr lang="en-US" altLang="zh-CN" err="1"/>
            <a:t>listProcesses</a:t>
          </a:r>
          <a:r>
            <a:rPr lang="en-US" altLang="zh-CN"/>
            <a:t>()</a:t>
          </a:r>
          <a:endParaRPr lang="zh-CN" altLang="en-US"/>
        </a:p>
      </dgm:t>
    </dgm:pt>
    <dgm:pt modelId="{C20E5D95-4C70-4B03-A250-D0023B184D93}" type="parTrans" cxnId="{547B1C43-EE06-4444-88D7-24F1CBFB8385}">
      <dgm:prSet/>
      <dgm:spPr/>
      <dgm:t>
        <a:bodyPr/>
        <a:lstStyle/>
        <a:p>
          <a:endParaRPr lang="zh-CN" altLang="en-US"/>
        </a:p>
      </dgm:t>
    </dgm:pt>
    <dgm:pt modelId="{22FF4EC3-99F0-499E-8BEC-B1CCFB19F7F6}" type="sibTrans" cxnId="{547B1C43-EE06-4444-88D7-24F1CBFB8385}">
      <dgm:prSet/>
      <dgm:spPr/>
      <dgm:t>
        <a:bodyPr/>
        <a:lstStyle/>
        <a:p>
          <a:endParaRPr lang="zh-CN" altLang="en-US"/>
        </a:p>
      </dgm:t>
    </dgm:pt>
    <dgm:pt modelId="{0831CFC9-958C-4E4B-83B5-1F9C6BF735A6}">
      <dgm:prSet phldrT="[Text]"/>
      <dgm:spPr/>
      <dgm:t>
        <a:bodyPr/>
        <a:lstStyle/>
        <a:p>
          <a:r>
            <a:rPr lang="en-US" altLang="zh-CN" err="1"/>
            <a:t>UnixProcessProvider</a:t>
          </a:r>
          <a:endParaRPr lang="en-US" altLang="zh-CN"/>
        </a:p>
        <a:p>
          <a:r>
            <a:rPr lang="en-US" altLang="zh-CN"/>
            <a:t>- </a:t>
          </a:r>
          <a:r>
            <a:rPr lang="en-US" altLang="zh-CN" err="1"/>
            <a:t>listProcesses</a:t>
          </a:r>
          <a:r>
            <a:rPr lang="en-US" altLang="zh-CN"/>
            <a:t>()</a:t>
          </a:r>
          <a:endParaRPr lang="zh-CN" altLang="en-US"/>
        </a:p>
      </dgm:t>
    </dgm:pt>
    <dgm:pt modelId="{AFEB5645-44A1-46EB-8001-898A3C1693A6}" type="parTrans" cxnId="{22273FD5-B33B-4DAC-8E7A-ACA60CFE52F6}">
      <dgm:prSet/>
      <dgm:spPr/>
      <dgm:t>
        <a:bodyPr/>
        <a:lstStyle/>
        <a:p>
          <a:endParaRPr lang="zh-CN" altLang="en-US"/>
        </a:p>
      </dgm:t>
    </dgm:pt>
    <dgm:pt modelId="{3B7311C5-BD87-4941-9246-A5AF17BE3169}" type="sibTrans" cxnId="{22273FD5-B33B-4DAC-8E7A-ACA60CFE52F6}">
      <dgm:prSet/>
      <dgm:spPr/>
      <dgm:t>
        <a:bodyPr/>
        <a:lstStyle/>
        <a:p>
          <a:endParaRPr lang="zh-CN" altLang="en-US"/>
        </a:p>
      </dgm:t>
    </dgm:pt>
    <dgm:pt modelId="{8F2DEDA4-5C22-4295-ACD6-5CBFEF8530A4}">
      <dgm:prSet phldrT="[Text]"/>
      <dgm:spPr/>
      <dgm:t>
        <a:bodyPr/>
        <a:lstStyle/>
        <a:p>
          <a:r>
            <a:rPr lang="en-US" altLang="zh-CN" dirty="0" err="1"/>
            <a:t>WindowsProcessProvider</a:t>
          </a:r>
          <a:endParaRPr lang="en-US" altLang="zh-CN" dirty="0"/>
        </a:p>
        <a:p>
          <a:r>
            <a:rPr lang="en-US" altLang="zh-CN" dirty="0"/>
            <a:t>- </a:t>
          </a:r>
          <a:r>
            <a:rPr lang="en-US" altLang="zh-CN" dirty="0" err="1"/>
            <a:t>listProcesses</a:t>
          </a:r>
          <a:r>
            <a:rPr lang="en-US" altLang="zh-CN" dirty="0"/>
            <a:t>()</a:t>
          </a:r>
          <a:endParaRPr lang="zh-CN" altLang="en-US" dirty="0"/>
        </a:p>
      </dgm:t>
    </dgm:pt>
    <dgm:pt modelId="{E41732B1-37B8-473C-9A37-AB4A2BE9AABD}" type="parTrans" cxnId="{E8DBBA07-1E25-4D27-A1FB-6BF87E7E7BAC}">
      <dgm:prSet/>
      <dgm:spPr/>
      <dgm:t>
        <a:bodyPr/>
        <a:lstStyle/>
        <a:p>
          <a:endParaRPr lang="zh-CN" altLang="en-US"/>
        </a:p>
      </dgm:t>
    </dgm:pt>
    <dgm:pt modelId="{97A6F0C9-1256-455F-8CCC-ABD09B2253E3}" type="sibTrans" cxnId="{E8DBBA07-1E25-4D27-A1FB-6BF87E7E7BAC}">
      <dgm:prSet/>
      <dgm:spPr/>
      <dgm:t>
        <a:bodyPr/>
        <a:lstStyle/>
        <a:p>
          <a:endParaRPr lang="zh-CN" altLang="en-US"/>
        </a:p>
      </dgm:t>
    </dgm:pt>
    <dgm:pt modelId="{8E2D5011-49EA-47BB-A393-E2D440B70B02}" type="pres">
      <dgm:prSet presAssocID="{A52B413A-25A0-46C3-A054-D55C2A84A01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0B321C-22FF-48BD-9AB4-55BD91A32B15}" type="pres">
      <dgm:prSet presAssocID="{E258073A-1396-4165-AF88-14C0B5D894F6}" presName="hierRoot1" presStyleCnt="0">
        <dgm:presLayoutVars>
          <dgm:hierBranch val="init"/>
        </dgm:presLayoutVars>
      </dgm:prSet>
      <dgm:spPr/>
    </dgm:pt>
    <dgm:pt modelId="{E709127E-2C04-41C3-A7E1-27529598071E}" type="pres">
      <dgm:prSet presAssocID="{E258073A-1396-4165-AF88-14C0B5D894F6}" presName="rootComposite1" presStyleCnt="0"/>
      <dgm:spPr/>
    </dgm:pt>
    <dgm:pt modelId="{030E4583-D7CA-42B6-A7A8-491AD308187E}" type="pres">
      <dgm:prSet presAssocID="{E258073A-1396-4165-AF88-14C0B5D894F6}" presName="rootText1" presStyleLbl="node0" presStyleIdx="0" presStyleCnt="1">
        <dgm:presLayoutVars>
          <dgm:chPref val="3"/>
        </dgm:presLayoutVars>
      </dgm:prSet>
      <dgm:spPr/>
    </dgm:pt>
    <dgm:pt modelId="{38EC15F9-1403-4357-AD55-F42F7C66E267}" type="pres">
      <dgm:prSet presAssocID="{E258073A-1396-4165-AF88-14C0B5D894F6}" presName="rootConnector1" presStyleLbl="node1" presStyleIdx="0" presStyleCnt="0"/>
      <dgm:spPr/>
    </dgm:pt>
    <dgm:pt modelId="{E20EAFF5-47B8-43C7-A56E-33540558624C}" type="pres">
      <dgm:prSet presAssocID="{E258073A-1396-4165-AF88-14C0B5D894F6}" presName="hierChild2" presStyleCnt="0"/>
      <dgm:spPr/>
    </dgm:pt>
    <dgm:pt modelId="{14E278A4-0949-4EFA-B628-6E3FD2D8933A}" type="pres">
      <dgm:prSet presAssocID="{AFEB5645-44A1-46EB-8001-898A3C1693A6}" presName="Name37" presStyleLbl="parChTrans1D2" presStyleIdx="0" presStyleCnt="2"/>
      <dgm:spPr/>
    </dgm:pt>
    <dgm:pt modelId="{C1843AA1-A567-416E-A485-78F6548986F8}" type="pres">
      <dgm:prSet presAssocID="{0831CFC9-958C-4E4B-83B5-1F9C6BF735A6}" presName="hierRoot2" presStyleCnt="0">
        <dgm:presLayoutVars>
          <dgm:hierBranch val="init"/>
        </dgm:presLayoutVars>
      </dgm:prSet>
      <dgm:spPr/>
    </dgm:pt>
    <dgm:pt modelId="{2D14F152-1275-4F13-A243-C73287721E6D}" type="pres">
      <dgm:prSet presAssocID="{0831CFC9-958C-4E4B-83B5-1F9C6BF735A6}" presName="rootComposite" presStyleCnt="0"/>
      <dgm:spPr/>
    </dgm:pt>
    <dgm:pt modelId="{1922E620-ECB7-45B2-BF67-840C783E4A8F}" type="pres">
      <dgm:prSet presAssocID="{0831CFC9-958C-4E4B-83B5-1F9C6BF735A6}" presName="rootText" presStyleLbl="node2" presStyleIdx="0" presStyleCnt="2">
        <dgm:presLayoutVars>
          <dgm:chPref val="3"/>
        </dgm:presLayoutVars>
      </dgm:prSet>
      <dgm:spPr/>
    </dgm:pt>
    <dgm:pt modelId="{DCCFE7B7-3B3B-4FD6-8E9B-14515D562C9A}" type="pres">
      <dgm:prSet presAssocID="{0831CFC9-958C-4E4B-83B5-1F9C6BF735A6}" presName="rootConnector" presStyleLbl="node2" presStyleIdx="0" presStyleCnt="2"/>
      <dgm:spPr/>
    </dgm:pt>
    <dgm:pt modelId="{43C9E439-55E0-46CD-8BC1-29BE492F1994}" type="pres">
      <dgm:prSet presAssocID="{0831CFC9-958C-4E4B-83B5-1F9C6BF735A6}" presName="hierChild4" presStyleCnt="0"/>
      <dgm:spPr/>
    </dgm:pt>
    <dgm:pt modelId="{F07107F3-110D-4B8D-A1AF-C3A8F9575B8B}" type="pres">
      <dgm:prSet presAssocID="{0831CFC9-958C-4E4B-83B5-1F9C6BF735A6}" presName="hierChild5" presStyleCnt="0"/>
      <dgm:spPr/>
    </dgm:pt>
    <dgm:pt modelId="{73EE8BA7-752F-466A-B8BB-34BE0EAB2C01}" type="pres">
      <dgm:prSet presAssocID="{E41732B1-37B8-473C-9A37-AB4A2BE9AABD}" presName="Name37" presStyleLbl="parChTrans1D2" presStyleIdx="1" presStyleCnt="2"/>
      <dgm:spPr/>
    </dgm:pt>
    <dgm:pt modelId="{6E131A03-0F1C-4099-9539-1DE36DB0E4E6}" type="pres">
      <dgm:prSet presAssocID="{8F2DEDA4-5C22-4295-ACD6-5CBFEF8530A4}" presName="hierRoot2" presStyleCnt="0">
        <dgm:presLayoutVars>
          <dgm:hierBranch val="init"/>
        </dgm:presLayoutVars>
      </dgm:prSet>
      <dgm:spPr/>
    </dgm:pt>
    <dgm:pt modelId="{8BE1193F-1E22-4627-A28E-7269FBE3C774}" type="pres">
      <dgm:prSet presAssocID="{8F2DEDA4-5C22-4295-ACD6-5CBFEF8530A4}" presName="rootComposite" presStyleCnt="0"/>
      <dgm:spPr/>
    </dgm:pt>
    <dgm:pt modelId="{8E2CBEDC-55AE-4667-A67B-ADA2D85C1AC7}" type="pres">
      <dgm:prSet presAssocID="{8F2DEDA4-5C22-4295-ACD6-5CBFEF8530A4}" presName="rootText" presStyleLbl="node2" presStyleIdx="1" presStyleCnt="2">
        <dgm:presLayoutVars>
          <dgm:chPref val="3"/>
        </dgm:presLayoutVars>
      </dgm:prSet>
      <dgm:spPr/>
    </dgm:pt>
    <dgm:pt modelId="{932C8DC1-57DE-4F54-B27B-E8F971DD1B7F}" type="pres">
      <dgm:prSet presAssocID="{8F2DEDA4-5C22-4295-ACD6-5CBFEF8530A4}" presName="rootConnector" presStyleLbl="node2" presStyleIdx="1" presStyleCnt="2"/>
      <dgm:spPr/>
    </dgm:pt>
    <dgm:pt modelId="{BFFDA755-EC96-4CD4-ABE9-2530B9B406D2}" type="pres">
      <dgm:prSet presAssocID="{8F2DEDA4-5C22-4295-ACD6-5CBFEF8530A4}" presName="hierChild4" presStyleCnt="0"/>
      <dgm:spPr/>
    </dgm:pt>
    <dgm:pt modelId="{1E87644E-197C-472C-8DBE-27F1ABFCAB08}" type="pres">
      <dgm:prSet presAssocID="{8F2DEDA4-5C22-4295-ACD6-5CBFEF8530A4}" presName="hierChild5" presStyleCnt="0"/>
      <dgm:spPr/>
    </dgm:pt>
    <dgm:pt modelId="{7B5FCB21-1F4C-4F39-9F7B-DCCDEA62C6FE}" type="pres">
      <dgm:prSet presAssocID="{E258073A-1396-4165-AF88-14C0B5D894F6}" presName="hierChild3" presStyleCnt="0"/>
      <dgm:spPr/>
    </dgm:pt>
  </dgm:ptLst>
  <dgm:cxnLst>
    <dgm:cxn modelId="{86488D01-3002-4F1C-A7C6-1375C155AEC7}" type="presOf" srcId="{8F2DEDA4-5C22-4295-ACD6-5CBFEF8530A4}" destId="{8E2CBEDC-55AE-4667-A67B-ADA2D85C1AC7}" srcOrd="0" destOrd="0" presId="urn:microsoft.com/office/officeart/2005/8/layout/orgChart1"/>
    <dgm:cxn modelId="{E8DBBA07-1E25-4D27-A1FB-6BF87E7E7BAC}" srcId="{E258073A-1396-4165-AF88-14C0B5D894F6}" destId="{8F2DEDA4-5C22-4295-ACD6-5CBFEF8530A4}" srcOrd="1" destOrd="0" parTransId="{E41732B1-37B8-473C-9A37-AB4A2BE9AABD}" sibTransId="{97A6F0C9-1256-455F-8CCC-ABD09B2253E3}"/>
    <dgm:cxn modelId="{35BFF10F-5B97-4613-9929-4013424384E3}" type="presOf" srcId="{A52B413A-25A0-46C3-A054-D55C2A84A010}" destId="{8E2D5011-49EA-47BB-A393-E2D440B70B02}" srcOrd="0" destOrd="0" presId="urn:microsoft.com/office/officeart/2005/8/layout/orgChart1"/>
    <dgm:cxn modelId="{75F82E5B-EFF4-4A13-94F4-53C24E8A8408}" type="presOf" srcId="{E258073A-1396-4165-AF88-14C0B5D894F6}" destId="{38EC15F9-1403-4357-AD55-F42F7C66E267}" srcOrd="1" destOrd="0" presId="urn:microsoft.com/office/officeart/2005/8/layout/orgChart1"/>
    <dgm:cxn modelId="{547B1C43-EE06-4444-88D7-24F1CBFB8385}" srcId="{A52B413A-25A0-46C3-A054-D55C2A84A010}" destId="{E258073A-1396-4165-AF88-14C0B5D894F6}" srcOrd="0" destOrd="0" parTransId="{C20E5D95-4C70-4B03-A250-D0023B184D93}" sibTransId="{22FF4EC3-99F0-499E-8BEC-B1CCFB19F7F6}"/>
    <dgm:cxn modelId="{E33D9A70-3581-446C-9765-5AED43C15388}" type="presOf" srcId="{0831CFC9-958C-4E4B-83B5-1F9C6BF735A6}" destId="{1922E620-ECB7-45B2-BF67-840C783E4A8F}" srcOrd="0" destOrd="0" presId="urn:microsoft.com/office/officeart/2005/8/layout/orgChart1"/>
    <dgm:cxn modelId="{85CAD150-3460-4B9E-A6FA-2BC145FDD4CD}" type="presOf" srcId="{0831CFC9-958C-4E4B-83B5-1F9C6BF735A6}" destId="{DCCFE7B7-3B3B-4FD6-8E9B-14515D562C9A}" srcOrd="1" destOrd="0" presId="urn:microsoft.com/office/officeart/2005/8/layout/orgChart1"/>
    <dgm:cxn modelId="{A7EBA2AD-8F2E-44B2-8816-5AA88A2EF56C}" type="presOf" srcId="{8F2DEDA4-5C22-4295-ACD6-5CBFEF8530A4}" destId="{932C8DC1-57DE-4F54-B27B-E8F971DD1B7F}" srcOrd="1" destOrd="0" presId="urn:microsoft.com/office/officeart/2005/8/layout/orgChart1"/>
    <dgm:cxn modelId="{F5721EB6-A45C-4AF4-AEB9-F02301666AEF}" type="presOf" srcId="{E41732B1-37B8-473C-9A37-AB4A2BE9AABD}" destId="{73EE8BA7-752F-466A-B8BB-34BE0EAB2C01}" srcOrd="0" destOrd="0" presId="urn:microsoft.com/office/officeart/2005/8/layout/orgChart1"/>
    <dgm:cxn modelId="{EAC5DBBC-F7DD-4AA0-A291-49ACCFB855D1}" type="presOf" srcId="{AFEB5645-44A1-46EB-8001-898A3C1693A6}" destId="{14E278A4-0949-4EFA-B628-6E3FD2D8933A}" srcOrd="0" destOrd="0" presId="urn:microsoft.com/office/officeart/2005/8/layout/orgChart1"/>
    <dgm:cxn modelId="{22273FD5-B33B-4DAC-8E7A-ACA60CFE52F6}" srcId="{E258073A-1396-4165-AF88-14C0B5D894F6}" destId="{0831CFC9-958C-4E4B-83B5-1F9C6BF735A6}" srcOrd="0" destOrd="0" parTransId="{AFEB5645-44A1-46EB-8001-898A3C1693A6}" sibTransId="{3B7311C5-BD87-4941-9246-A5AF17BE3169}"/>
    <dgm:cxn modelId="{C831BAEA-6CA9-4121-85E8-7B2979E94496}" type="presOf" srcId="{E258073A-1396-4165-AF88-14C0B5D894F6}" destId="{030E4583-D7CA-42B6-A7A8-491AD308187E}" srcOrd="0" destOrd="0" presId="urn:microsoft.com/office/officeart/2005/8/layout/orgChart1"/>
    <dgm:cxn modelId="{764C8BA3-AE8E-4D2E-8911-8C3472DC7276}" type="presParOf" srcId="{8E2D5011-49EA-47BB-A393-E2D440B70B02}" destId="{870B321C-22FF-48BD-9AB4-55BD91A32B15}" srcOrd="0" destOrd="0" presId="urn:microsoft.com/office/officeart/2005/8/layout/orgChart1"/>
    <dgm:cxn modelId="{EBC9E7A6-5DA7-47EF-B680-B5AA64C0D4D7}" type="presParOf" srcId="{870B321C-22FF-48BD-9AB4-55BD91A32B15}" destId="{E709127E-2C04-41C3-A7E1-27529598071E}" srcOrd="0" destOrd="0" presId="urn:microsoft.com/office/officeart/2005/8/layout/orgChart1"/>
    <dgm:cxn modelId="{F169CCAD-3448-4C1C-9FEB-3D317309A44E}" type="presParOf" srcId="{E709127E-2C04-41C3-A7E1-27529598071E}" destId="{030E4583-D7CA-42B6-A7A8-491AD308187E}" srcOrd="0" destOrd="0" presId="urn:microsoft.com/office/officeart/2005/8/layout/orgChart1"/>
    <dgm:cxn modelId="{10B010EE-3E13-4A18-99EE-C859EE741D2D}" type="presParOf" srcId="{E709127E-2C04-41C3-A7E1-27529598071E}" destId="{38EC15F9-1403-4357-AD55-F42F7C66E267}" srcOrd="1" destOrd="0" presId="urn:microsoft.com/office/officeart/2005/8/layout/orgChart1"/>
    <dgm:cxn modelId="{12B1E2C7-B5FC-496C-8E7F-A174FE190A1B}" type="presParOf" srcId="{870B321C-22FF-48BD-9AB4-55BD91A32B15}" destId="{E20EAFF5-47B8-43C7-A56E-33540558624C}" srcOrd="1" destOrd="0" presId="urn:microsoft.com/office/officeart/2005/8/layout/orgChart1"/>
    <dgm:cxn modelId="{CC6905E0-7D03-46E7-AC0D-B35E4B66FD81}" type="presParOf" srcId="{E20EAFF5-47B8-43C7-A56E-33540558624C}" destId="{14E278A4-0949-4EFA-B628-6E3FD2D8933A}" srcOrd="0" destOrd="0" presId="urn:microsoft.com/office/officeart/2005/8/layout/orgChart1"/>
    <dgm:cxn modelId="{322EFD5B-69E3-4EFB-B5A9-245C6443BEF4}" type="presParOf" srcId="{E20EAFF5-47B8-43C7-A56E-33540558624C}" destId="{C1843AA1-A567-416E-A485-78F6548986F8}" srcOrd="1" destOrd="0" presId="urn:microsoft.com/office/officeart/2005/8/layout/orgChart1"/>
    <dgm:cxn modelId="{65252108-8FA8-44B6-B364-71C1296AEBF5}" type="presParOf" srcId="{C1843AA1-A567-416E-A485-78F6548986F8}" destId="{2D14F152-1275-4F13-A243-C73287721E6D}" srcOrd="0" destOrd="0" presId="urn:microsoft.com/office/officeart/2005/8/layout/orgChart1"/>
    <dgm:cxn modelId="{E892CB62-712B-4B19-A252-64564340D207}" type="presParOf" srcId="{2D14F152-1275-4F13-A243-C73287721E6D}" destId="{1922E620-ECB7-45B2-BF67-840C783E4A8F}" srcOrd="0" destOrd="0" presId="urn:microsoft.com/office/officeart/2005/8/layout/orgChart1"/>
    <dgm:cxn modelId="{5B108F93-8C68-460B-8E1D-DE0EBE1C529B}" type="presParOf" srcId="{2D14F152-1275-4F13-A243-C73287721E6D}" destId="{DCCFE7B7-3B3B-4FD6-8E9B-14515D562C9A}" srcOrd="1" destOrd="0" presId="urn:microsoft.com/office/officeart/2005/8/layout/orgChart1"/>
    <dgm:cxn modelId="{3129301D-5055-4B5F-9B6A-B10A0DD6BDBA}" type="presParOf" srcId="{C1843AA1-A567-416E-A485-78F6548986F8}" destId="{43C9E439-55E0-46CD-8BC1-29BE492F1994}" srcOrd="1" destOrd="0" presId="urn:microsoft.com/office/officeart/2005/8/layout/orgChart1"/>
    <dgm:cxn modelId="{07E37823-DB11-47A1-B0B6-C79899ACDE9E}" type="presParOf" srcId="{C1843AA1-A567-416E-A485-78F6548986F8}" destId="{F07107F3-110D-4B8D-A1AF-C3A8F9575B8B}" srcOrd="2" destOrd="0" presId="urn:microsoft.com/office/officeart/2005/8/layout/orgChart1"/>
    <dgm:cxn modelId="{B148AF45-ABD8-4A52-ACF8-F7F27732A681}" type="presParOf" srcId="{E20EAFF5-47B8-43C7-A56E-33540558624C}" destId="{73EE8BA7-752F-466A-B8BB-34BE0EAB2C01}" srcOrd="2" destOrd="0" presId="urn:microsoft.com/office/officeart/2005/8/layout/orgChart1"/>
    <dgm:cxn modelId="{FFDEBD89-82D6-4A3B-BC10-C33AC19A5BA0}" type="presParOf" srcId="{E20EAFF5-47B8-43C7-A56E-33540558624C}" destId="{6E131A03-0F1C-4099-9539-1DE36DB0E4E6}" srcOrd="3" destOrd="0" presId="urn:microsoft.com/office/officeart/2005/8/layout/orgChart1"/>
    <dgm:cxn modelId="{DA9B6834-399D-46E7-A6C1-345482C68551}" type="presParOf" srcId="{6E131A03-0F1C-4099-9539-1DE36DB0E4E6}" destId="{8BE1193F-1E22-4627-A28E-7269FBE3C774}" srcOrd="0" destOrd="0" presId="urn:microsoft.com/office/officeart/2005/8/layout/orgChart1"/>
    <dgm:cxn modelId="{59937485-7876-4356-86DE-51F44E7737FF}" type="presParOf" srcId="{8BE1193F-1E22-4627-A28E-7269FBE3C774}" destId="{8E2CBEDC-55AE-4667-A67B-ADA2D85C1AC7}" srcOrd="0" destOrd="0" presId="urn:microsoft.com/office/officeart/2005/8/layout/orgChart1"/>
    <dgm:cxn modelId="{0FC8B8B9-F21A-408A-B767-3F602953B51B}" type="presParOf" srcId="{8BE1193F-1E22-4627-A28E-7269FBE3C774}" destId="{932C8DC1-57DE-4F54-B27B-E8F971DD1B7F}" srcOrd="1" destOrd="0" presId="urn:microsoft.com/office/officeart/2005/8/layout/orgChart1"/>
    <dgm:cxn modelId="{1DB99994-7BA8-40D5-A5BC-C1E4DE880FE9}" type="presParOf" srcId="{6E131A03-0F1C-4099-9539-1DE36DB0E4E6}" destId="{BFFDA755-EC96-4CD4-ABE9-2530B9B406D2}" srcOrd="1" destOrd="0" presId="urn:microsoft.com/office/officeart/2005/8/layout/orgChart1"/>
    <dgm:cxn modelId="{45EEF4C9-5ADF-4B6B-91F3-FFF10978D276}" type="presParOf" srcId="{6E131A03-0F1C-4099-9539-1DE36DB0E4E6}" destId="{1E87644E-197C-472C-8DBE-27F1ABFCAB08}" srcOrd="2" destOrd="0" presId="urn:microsoft.com/office/officeart/2005/8/layout/orgChart1"/>
    <dgm:cxn modelId="{EB2CDF9C-E46C-44B3-981B-D8F926FEC083}" type="presParOf" srcId="{870B321C-22FF-48BD-9AB4-55BD91A32B15}" destId="{7B5FCB21-1F4C-4F39-9F7B-DCCDEA62C6F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E8BA7-752F-466A-B8BB-34BE0EAB2C01}">
      <dsp:nvSpPr>
        <dsp:cNvPr id="0" name=""/>
        <dsp:cNvSpPr/>
      </dsp:nvSpPr>
      <dsp:spPr>
        <a:xfrm>
          <a:off x="2353246" y="1125890"/>
          <a:ext cx="1287807" cy="447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03"/>
              </a:lnTo>
              <a:lnTo>
                <a:pt x="1287807" y="223503"/>
              </a:lnTo>
              <a:lnTo>
                <a:pt x="1287807" y="4470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278A4-0949-4EFA-B628-6E3FD2D8933A}">
      <dsp:nvSpPr>
        <dsp:cNvPr id="0" name=""/>
        <dsp:cNvSpPr/>
      </dsp:nvSpPr>
      <dsp:spPr>
        <a:xfrm>
          <a:off x="1065438" y="1125890"/>
          <a:ext cx="1287807" cy="447007"/>
        </a:xfrm>
        <a:custGeom>
          <a:avLst/>
          <a:gdLst/>
          <a:ahLst/>
          <a:cxnLst/>
          <a:rect l="0" t="0" r="0" b="0"/>
          <a:pathLst>
            <a:path>
              <a:moveTo>
                <a:pt x="1287807" y="0"/>
              </a:moveTo>
              <a:lnTo>
                <a:pt x="1287807" y="223503"/>
              </a:lnTo>
              <a:lnTo>
                <a:pt x="0" y="223503"/>
              </a:lnTo>
              <a:lnTo>
                <a:pt x="0" y="4470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E4583-D7CA-42B6-A7A8-491AD308187E}">
      <dsp:nvSpPr>
        <dsp:cNvPr id="0" name=""/>
        <dsp:cNvSpPr/>
      </dsp:nvSpPr>
      <dsp:spPr>
        <a:xfrm>
          <a:off x="1288942" y="61586"/>
          <a:ext cx="2128607" cy="10643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err="1"/>
            <a:t>ProcessProvider</a:t>
          </a:r>
          <a:endParaRPr lang="en-US" altLang="zh-CN" sz="1600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- </a:t>
          </a:r>
          <a:r>
            <a:rPr lang="en-US" altLang="zh-CN" sz="1600" kern="1200" err="1"/>
            <a:t>listProcesses</a:t>
          </a:r>
          <a:r>
            <a:rPr lang="en-US" altLang="zh-CN" sz="1600" kern="1200"/>
            <a:t>()</a:t>
          </a:r>
          <a:endParaRPr lang="zh-CN" altLang="en-US" sz="1600" kern="1200"/>
        </a:p>
      </dsp:txBody>
      <dsp:txXfrm>
        <a:off x="1288942" y="61586"/>
        <a:ext cx="2128607" cy="1064303"/>
      </dsp:txXfrm>
    </dsp:sp>
    <dsp:sp modelId="{1922E620-ECB7-45B2-BF67-840C783E4A8F}">
      <dsp:nvSpPr>
        <dsp:cNvPr id="0" name=""/>
        <dsp:cNvSpPr/>
      </dsp:nvSpPr>
      <dsp:spPr>
        <a:xfrm>
          <a:off x="1134" y="1572898"/>
          <a:ext cx="2128607" cy="10643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err="1"/>
            <a:t>UnixProcessProvider</a:t>
          </a:r>
          <a:endParaRPr lang="en-US" altLang="zh-CN" sz="1600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- </a:t>
          </a:r>
          <a:r>
            <a:rPr lang="en-US" altLang="zh-CN" sz="1600" kern="1200" err="1"/>
            <a:t>listProcesses</a:t>
          </a:r>
          <a:r>
            <a:rPr lang="en-US" altLang="zh-CN" sz="1600" kern="1200"/>
            <a:t>()</a:t>
          </a:r>
          <a:endParaRPr lang="zh-CN" altLang="en-US" sz="1600" kern="1200"/>
        </a:p>
      </dsp:txBody>
      <dsp:txXfrm>
        <a:off x="1134" y="1572898"/>
        <a:ext cx="2128607" cy="1064303"/>
      </dsp:txXfrm>
    </dsp:sp>
    <dsp:sp modelId="{8E2CBEDC-55AE-4667-A67B-ADA2D85C1AC7}">
      <dsp:nvSpPr>
        <dsp:cNvPr id="0" name=""/>
        <dsp:cNvSpPr/>
      </dsp:nvSpPr>
      <dsp:spPr>
        <a:xfrm>
          <a:off x="2576749" y="1572898"/>
          <a:ext cx="2128607" cy="10643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WindowsProcessProvider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- </a:t>
          </a:r>
          <a:r>
            <a:rPr lang="en-US" altLang="zh-CN" sz="1600" kern="1200" dirty="0" err="1"/>
            <a:t>listProcesses</a:t>
          </a:r>
          <a:r>
            <a:rPr lang="en-US" altLang="zh-CN" sz="1600" kern="1200" dirty="0"/>
            <a:t>()</a:t>
          </a:r>
          <a:endParaRPr lang="zh-CN" altLang="en-US" sz="1600" kern="1200" dirty="0"/>
        </a:p>
      </dsp:txBody>
      <dsp:txXfrm>
        <a:off x="2576749" y="1572898"/>
        <a:ext cx="2128607" cy="1064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FC3B4-C3A0-43DA-96C9-96CEF70EA64F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787F5-EEA8-4623-A3F7-A1DED001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8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76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最后再来总结一下通过</a:t>
            </a:r>
            <a:r>
              <a:rPr lang="en-US" altLang="zh-CN" dirty="0" err="1"/>
              <a:t>dapr</a:t>
            </a:r>
            <a:r>
              <a:rPr lang="en-US" altLang="zh-CN" dirty="0"/>
              <a:t> scaffold tasks</a:t>
            </a:r>
            <a:r>
              <a:rPr lang="zh-CN" altLang="en-US" dirty="0"/>
              <a:t>生成的配置和原本的配置的差异，以及做的事情的差别。这里呢还是以</a:t>
            </a:r>
            <a:r>
              <a:rPr lang="en-US" altLang="zh-CN" dirty="0" err="1"/>
              <a:t>.net</a:t>
            </a:r>
            <a:r>
              <a:rPr lang="en-US" altLang="zh-CN" dirty="0"/>
              <a:t> app</a:t>
            </a:r>
            <a:r>
              <a:rPr lang="zh-CN" altLang="en-US" dirty="0"/>
              <a:t>为例。也就是图中所示的这两个配置。除了名字不同之外，新生成的配置比原来的多</a:t>
            </a:r>
            <a:r>
              <a:rPr lang="en-US" altLang="zh-CN" dirty="0" err="1"/>
              <a:t>prelaunchtask</a:t>
            </a:r>
            <a:r>
              <a:rPr lang="zh-CN" altLang="en-US" dirty="0"/>
              <a:t>和</a:t>
            </a:r>
            <a:r>
              <a:rPr lang="en-US" altLang="zh-CN" dirty="0" err="1"/>
              <a:t>postdebugtask</a:t>
            </a:r>
            <a:r>
              <a:rPr lang="zh-CN" altLang="en-US" dirty="0"/>
              <a:t>。原本的配置作用就是以调试模式运行</a:t>
            </a:r>
            <a:r>
              <a:rPr lang="en-US" altLang="zh-CN" dirty="0" err="1"/>
              <a:t>.net</a:t>
            </a:r>
            <a:r>
              <a:rPr lang="en-US" altLang="zh-CN" dirty="0"/>
              <a:t> app</a:t>
            </a:r>
            <a:r>
              <a:rPr lang="zh-CN" altLang="en-US" dirty="0"/>
              <a:t>。 对于新的配置来说，由于多的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tasks</a:t>
            </a:r>
            <a:r>
              <a:rPr lang="zh-CN" altLang="en-US" dirty="0"/>
              <a:t>的存在，当运行新的配置时，会先运行</a:t>
            </a:r>
            <a:r>
              <a:rPr lang="en-US" altLang="zh-CN" dirty="0" err="1"/>
              <a:t>prelaunchtask</a:t>
            </a:r>
            <a:r>
              <a:rPr lang="zh-CN" altLang="en-US" dirty="0"/>
              <a:t>，也就是通过</a:t>
            </a:r>
            <a:r>
              <a:rPr lang="en-US" altLang="zh-CN" dirty="0" err="1"/>
              <a:t>dapr</a:t>
            </a:r>
            <a:r>
              <a:rPr lang="en-US" altLang="zh-CN" dirty="0"/>
              <a:t> run </a:t>
            </a:r>
            <a:r>
              <a:rPr lang="zh-CN" altLang="en-US" dirty="0"/>
              <a:t>起一个不含</a:t>
            </a:r>
            <a:r>
              <a:rPr lang="en-US" altLang="zh-CN" dirty="0"/>
              <a:t>app</a:t>
            </a:r>
            <a:r>
              <a:rPr lang="zh-CN" altLang="en-US" dirty="0"/>
              <a:t>的</a:t>
            </a:r>
            <a:r>
              <a:rPr lang="en-US" altLang="zh-CN" dirty="0"/>
              <a:t>sidecar, </a:t>
            </a:r>
            <a:r>
              <a:rPr lang="zh-CN" altLang="en-US" dirty="0"/>
              <a:t>然后以调试模式运行这个</a:t>
            </a:r>
            <a:r>
              <a:rPr lang="en-US" altLang="zh-CN" dirty="0" err="1"/>
              <a:t>.net</a:t>
            </a:r>
            <a:r>
              <a:rPr lang="en-US" altLang="zh-CN" dirty="0"/>
              <a:t> app</a:t>
            </a:r>
            <a:r>
              <a:rPr lang="zh-CN" altLang="en-US" dirty="0"/>
              <a:t>，最终在</a:t>
            </a:r>
            <a:r>
              <a:rPr lang="en-US" altLang="zh-CN" dirty="0"/>
              <a:t>debug</a:t>
            </a:r>
            <a:r>
              <a:rPr lang="zh-CN" altLang="en-US" dirty="0"/>
              <a:t>结束时运行</a:t>
            </a:r>
            <a:r>
              <a:rPr lang="en-US" altLang="zh-CN" dirty="0" err="1"/>
              <a:t>postdebugtask</a:t>
            </a:r>
            <a:r>
              <a:rPr lang="zh-CN" altLang="en-US" dirty="0"/>
              <a:t>杀死</a:t>
            </a:r>
            <a:r>
              <a:rPr lang="en-US" altLang="zh-CN" dirty="0" err="1"/>
              <a:t>dapr</a:t>
            </a:r>
            <a:r>
              <a:rPr lang="en-US" altLang="zh-CN" dirty="0"/>
              <a:t> app</a:t>
            </a:r>
            <a:r>
              <a:rPr lang="zh-CN" altLang="en-US" dirty="0"/>
              <a:t>对应的进程。那这样的话就完成了对一个</a:t>
            </a:r>
            <a:r>
              <a:rPr lang="en-US" altLang="zh-CN" dirty="0" err="1"/>
              <a:t>dapr</a:t>
            </a:r>
            <a:r>
              <a:rPr lang="en-US" altLang="zh-CN" dirty="0"/>
              <a:t> app</a:t>
            </a:r>
            <a:r>
              <a:rPr lang="zh-CN" altLang="en-US" dirty="0"/>
              <a:t>调试的</a:t>
            </a:r>
            <a:r>
              <a:rPr lang="en-US" altLang="zh-CN" dirty="0"/>
              <a:t>life cycle</a:t>
            </a:r>
            <a:r>
              <a:rPr lang="zh-CN" altLang="en-US" dirty="0"/>
              <a:t>，以上就是关于</a:t>
            </a:r>
            <a:r>
              <a:rPr lang="en-US" altLang="zh-CN" dirty="0"/>
              <a:t>extension</a:t>
            </a:r>
            <a:r>
              <a:rPr lang="zh-CN" altLang="en-US" dirty="0"/>
              <a:t>调试部分的介绍，接下来的组件和与</a:t>
            </a:r>
            <a:r>
              <a:rPr lang="en-US" altLang="zh-CN" dirty="0" err="1"/>
              <a:t>dapr</a:t>
            </a:r>
            <a:r>
              <a:rPr lang="en-US" altLang="zh-CN" dirty="0"/>
              <a:t> </a:t>
            </a:r>
            <a:r>
              <a:rPr lang="zh-CN" altLang="en-US" dirty="0"/>
              <a:t>应用交互的部分会请</a:t>
            </a:r>
            <a:r>
              <a:rPr lang="en-US" altLang="zh-CN" dirty="0" err="1"/>
              <a:t>ivan</a:t>
            </a:r>
            <a:r>
              <a:rPr lang="zh-CN" altLang="en-US" dirty="0"/>
              <a:t>来进行介绍，谢谢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/>
              <a:t>介绍一下</a:t>
            </a:r>
            <a:r>
              <a:rPr lang="en-US" altLang="zh-CN"/>
              <a:t>components</a:t>
            </a:r>
            <a:r>
              <a:rPr lang="zh-CN" altLang="en-US"/>
              <a:t>：</a:t>
            </a:r>
            <a:r>
              <a:rPr lang="en-US" altLang="zh-CN"/>
              <a:t>Building blocks, YAMLs, </a:t>
            </a:r>
            <a:r>
              <a:rPr lang="zh-CN" altLang="en-US"/>
              <a:t>可插拔、可扩展、</a:t>
            </a:r>
            <a:r>
              <a:rPr lang="en-US" altLang="zh-CN"/>
              <a:t>with ease</a:t>
            </a:r>
          </a:p>
          <a:p>
            <a:pPr marL="228600" indent="-228600">
              <a:buAutoNum type="arabicPeriod"/>
            </a:pPr>
            <a:r>
              <a:rPr lang="zh-CN" altLang="en-US"/>
              <a:t>呼应一下</a:t>
            </a:r>
            <a:r>
              <a:rPr lang="en-US" altLang="zh-CN"/>
              <a:t>demo</a:t>
            </a:r>
          </a:p>
          <a:p>
            <a:pPr marL="228600" indent="-228600">
              <a:buAutoNum type="arabicPeriod"/>
            </a:pPr>
            <a:r>
              <a:rPr lang="zh-CN" altLang="en-US"/>
              <a:t>介绍一下代码逻辑 </a:t>
            </a:r>
            <a:r>
              <a:rPr lang="en-US" altLang="zh-CN"/>
              <a:t>(VS Code </a:t>
            </a:r>
            <a:r>
              <a:rPr lang="zh-CN" altLang="en-US"/>
              <a:t>可扩展逻辑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75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/>
              <a:t>介绍一下</a:t>
            </a:r>
            <a:r>
              <a:rPr lang="en-US" altLang="zh-CN"/>
              <a:t>components</a:t>
            </a:r>
            <a:r>
              <a:rPr lang="zh-CN" altLang="en-US"/>
              <a:t>：</a:t>
            </a:r>
            <a:r>
              <a:rPr lang="en-US" altLang="zh-CN"/>
              <a:t>Building blocks, YAMLs, </a:t>
            </a:r>
            <a:r>
              <a:rPr lang="zh-CN" altLang="en-US"/>
              <a:t>可插拔、可扩展、</a:t>
            </a:r>
            <a:r>
              <a:rPr lang="en-US" altLang="zh-CN"/>
              <a:t>with ease</a:t>
            </a:r>
          </a:p>
          <a:p>
            <a:pPr marL="228600" indent="-228600">
              <a:buAutoNum type="arabicPeriod"/>
            </a:pPr>
            <a:r>
              <a:rPr lang="zh-CN" altLang="en-US"/>
              <a:t>呼应一下</a:t>
            </a:r>
            <a:r>
              <a:rPr lang="en-US" altLang="zh-CN"/>
              <a:t>demo</a:t>
            </a:r>
          </a:p>
          <a:p>
            <a:pPr marL="228600" indent="-228600">
              <a:buAutoNum type="arabicPeriod"/>
            </a:pPr>
            <a:r>
              <a:rPr lang="zh-CN" altLang="en-US"/>
              <a:t>介绍一下代码逻辑 </a:t>
            </a:r>
            <a:r>
              <a:rPr lang="en-US" altLang="zh-CN"/>
              <a:t>(VS Code </a:t>
            </a:r>
            <a:r>
              <a:rPr lang="zh-CN" altLang="en-US"/>
              <a:t>可扩展逻辑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58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/>
              <a:t>Side panel</a:t>
            </a:r>
          </a:p>
          <a:p>
            <a:pPr marL="228600" indent="-228600">
              <a:buAutoNum type="arabicPeriod"/>
            </a:pPr>
            <a:r>
              <a:rPr lang="en-US" altLang="zh-CN"/>
              <a:t>Self-hosted Processes</a:t>
            </a:r>
          </a:p>
          <a:p>
            <a:pPr marL="228600" indent="-228600">
              <a:buAutoNum type="arabicPeriod"/>
            </a:pPr>
            <a:r>
              <a:rPr lang="zh-CN" altLang="en-US"/>
              <a:t>介绍一下</a:t>
            </a:r>
            <a:r>
              <a:rPr lang="en-US" altLang="zh-CN"/>
              <a:t>Code</a:t>
            </a:r>
            <a:r>
              <a:rPr lang="zh-CN" altLang="en-US"/>
              <a:t>（</a:t>
            </a:r>
            <a:r>
              <a:rPr lang="en-US" altLang="zh-CN"/>
              <a:t>VS Code</a:t>
            </a:r>
            <a:r>
              <a:rPr lang="zh-CN" altLang="en-US"/>
              <a:t>可扩展的方式）</a:t>
            </a:r>
            <a:endParaRPr lang="en-US" altLang="zh-CN"/>
          </a:p>
          <a:p>
            <a:pPr marL="228600" indent="-228600">
              <a:buAutoNum type="arabicPeriod"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9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Side panel</a:t>
            </a:r>
          </a:p>
          <a:p>
            <a:pPr marL="228600" indent="-228600">
              <a:buAutoNum type="arabicPeriod"/>
            </a:pPr>
            <a:r>
              <a:rPr lang="en-US" altLang="zh-CN" dirty="0"/>
              <a:t>Self-hosted Processes</a:t>
            </a:r>
          </a:p>
          <a:p>
            <a:pPr marL="228600" indent="-228600">
              <a:buAutoNum type="arabicPeriod"/>
            </a:pPr>
            <a:r>
              <a:rPr lang="zh-CN" altLang="en-US" dirty="0"/>
              <a:t>介绍一下</a:t>
            </a:r>
            <a:r>
              <a:rPr lang="en-US" altLang="zh-CN" dirty="0"/>
              <a:t>Code</a:t>
            </a:r>
            <a:r>
              <a:rPr lang="zh-CN" altLang="en-US" dirty="0"/>
              <a:t>（</a:t>
            </a:r>
            <a:r>
              <a:rPr lang="en-US" altLang="zh-CN" dirty="0"/>
              <a:t>VS Code</a:t>
            </a:r>
            <a:r>
              <a:rPr lang="zh-CN" altLang="en-US" dirty="0"/>
              <a:t>可扩展的方式）</a:t>
            </a: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20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/>
              <a:t>服务调用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介绍</a:t>
            </a:r>
            <a:r>
              <a:rPr lang="en-US" altLang="zh-CN"/>
              <a:t>UI</a:t>
            </a:r>
          </a:p>
          <a:p>
            <a:pPr marL="228600" indent="-228600">
              <a:buAutoNum type="arabicPeriod"/>
            </a:pPr>
            <a:r>
              <a:rPr lang="zh-CN" altLang="en-US"/>
              <a:t>介绍</a:t>
            </a:r>
            <a:r>
              <a:rPr lang="en-US" altLang="zh-CN"/>
              <a:t>Code</a:t>
            </a:r>
            <a:r>
              <a:rPr lang="zh-CN" altLang="en-US"/>
              <a:t>的内部逻辑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13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/>
              <a:t>介绍</a:t>
            </a:r>
            <a:r>
              <a:rPr lang="en-US" altLang="zh-CN" err="1"/>
              <a:t>pubsub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介绍</a:t>
            </a:r>
            <a:r>
              <a:rPr lang="en-US" altLang="zh-CN"/>
              <a:t>UI</a:t>
            </a:r>
          </a:p>
          <a:p>
            <a:pPr marL="228600" indent="-228600">
              <a:buAutoNum type="arabicPeriod"/>
            </a:pPr>
            <a:r>
              <a:rPr lang="zh-CN" altLang="en-US"/>
              <a:t>介绍代码逻辑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2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Dapr Sidecar </a:t>
            </a:r>
            <a:r>
              <a:rPr lang="zh-CN" altLang="en-US"/>
              <a:t>和 </a:t>
            </a:r>
            <a:r>
              <a:rPr lang="en-US" altLang="zh-CN"/>
              <a:t>Dapr</a:t>
            </a:r>
            <a:r>
              <a:rPr lang="zh-CN" altLang="en-US"/>
              <a:t>应用一起被停止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12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>
                <a:solidFill>
                  <a:srgbClr val="D1D5DB"/>
                </a:solidFill>
                <a:effectLst/>
                <a:latin typeface="Söhne"/>
              </a:rPr>
              <a:t>1. 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首先，作为一个开发者，参与开源项目可以帮助我们不断提高技能、扩展视野和交流思想。但是，找到适合自己的项目是一个挑战，因为开源世界是如此之大，充满了各种各样的项目。因此，建立一个清晰的愿景和目标是很重要的。</a:t>
            </a:r>
          </a:p>
          <a:p>
            <a:pPr algn="l"/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我们可以从自己的兴趣和技能出发，找到与自己相关的项目，并了解项目的技术栈、社区活跃度、文档质量等方面。另外，我们也可以通过社交网络、开源会议和邮件列表等途径了解项目的最新动态和贡献者的反馈。</a:t>
            </a:r>
            <a:endParaRPr lang="en-US" altLang="zh-CN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zh-CN" altLang="en-US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zh-CN" b="0" i="0">
                <a:solidFill>
                  <a:srgbClr val="D1D5DB"/>
                </a:solidFill>
                <a:effectLst/>
                <a:latin typeface="Söhne"/>
              </a:rPr>
              <a:t>2. 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一旦找到适合自己的项目，接下来就需要学会与他人合作。在开源项目中，协作和沟通是至关重要的，因为每个人都在为一个共同的目标努力。我们应该积极参与社区讨论，分享自己的经验和建议，帮助解决问题并向其他人寻求帮助。同时，我们还可以贡献代码、测试、文档等方面的工作，以增加项目的价值。</a:t>
            </a:r>
          </a:p>
          <a:p>
            <a:pPr algn="l"/>
            <a:endParaRPr lang="en-US" altLang="zh-CN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zh-CN" b="0" i="0">
                <a:solidFill>
                  <a:srgbClr val="D1D5DB"/>
                </a:solidFill>
                <a:effectLst/>
                <a:latin typeface="Söhne"/>
              </a:rPr>
              <a:t>3. 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最后，参与开源项目需要持续不断的努力和奉献，但是这也是一个非常有益和令人满足的经历。通过寻找适合自己的项目，建立清晰的愿景和目标，以及学会与他人合作，我们可以获得更多的知识、经验和机会，同时也可以为开源社区做出贡献。</a:t>
            </a:r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8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6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等线"/>
              </a:rPr>
              <a:t>大家好，相信大家刚刚看完演示的视频之后会对</a:t>
            </a:r>
            <a:r>
              <a:rPr lang="en-US" altLang="zh-CN" dirty="0" err="1">
                <a:ea typeface="等线"/>
              </a:rPr>
              <a:t>dapr</a:t>
            </a:r>
            <a:r>
              <a:rPr lang="en-US" altLang="zh-CN" dirty="0">
                <a:ea typeface="等线"/>
              </a:rPr>
              <a:t> extension</a:t>
            </a:r>
            <a:r>
              <a:rPr lang="zh-CN" altLang="en-US" dirty="0">
                <a:ea typeface="等线"/>
              </a:rPr>
              <a:t>有更多的了解。那其实刚刚视频就展示了</a:t>
            </a:r>
            <a:r>
              <a:rPr lang="en-US" altLang="zh-CN" dirty="0" err="1">
                <a:ea typeface="等线"/>
              </a:rPr>
              <a:t>dapr</a:t>
            </a:r>
            <a:r>
              <a:rPr lang="en-US" altLang="zh-CN" dirty="0">
                <a:ea typeface="等线"/>
              </a:rPr>
              <a:t> extension</a:t>
            </a:r>
            <a:r>
              <a:rPr lang="zh-CN" altLang="en-US" dirty="0">
                <a:ea typeface="等线"/>
              </a:rPr>
              <a:t>的几个核心的功能 分别是 调试 组件 和与 </a:t>
            </a:r>
            <a:r>
              <a:rPr lang="en-US" altLang="zh-CN" dirty="0" err="1">
                <a:ea typeface="等线"/>
              </a:rPr>
              <a:t>dapr</a:t>
            </a:r>
            <a:r>
              <a:rPr lang="en-US" altLang="zh-CN" dirty="0">
                <a:ea typeface="等线"/>
              </a:rPr>
              <a:t> </a:t>
            </a:r>
            <a:r>
              <a:rPr lang="zh-CN" altLang="en-US" dirty="0">
                <a:ea typeface="等线"/>
              </a:rPr>
              <a:t>进行交互 接下来会由我来为大家介绍 </a:t>
            </a:r>
            <a:r>
              <a:rPr lang="en-US" altLang="zh-CN" dirty="0" err="1">
                <a:ea typeface="等线"/>
              </a:rPr>
              <a:t>dapr</a:t>
            </a:r>
            <a:r>
              <a:rPr lang="en-US" altLang="zh-CN" dirty="0">
                <a:ea typeface="等线"/>
              </a:rPr>
              <a:t> </a:t>
            </a:r>
            <a:r>
              <a:rPr lang="en-US" altLang="zh-CN" dirty="0" err="1">
                <a:ea typeface="等线"/>
              </a:rPr>
              <a:t>vscode</a:t>
            </a:r>
            <a:r>
              <a:rPr lang="en-US" altLang="zh-CN" dirty="0">
                <a:ea typeface="等线"/>
              </a:rPr>
              <a:t> extension</a:t>
            </a:r>
            <a:r>
              <a:rPr lang="zh-CN" altLang="en-US" dirty="0">
                <a:ea typeface="等线"/>
              </a:rPr>
              <a:t>的架构设计，以及它所提供的调试功能是如何实现的</a:t>
            </a:r>
            <a:endParaRPr lang="en-US" dirty="0">
              <a:ea typeface="等线"/>
            </a:endParaRPr>
          </a:p>
          <a:p>
            <a:pPr rtl="0"/>
            <a:endParaRPr lang="en-US" altLang="zh-CN" dirty="0">
              <a:effectLst/>
            </a:endParaRPr>
          </a:p>
          <a:p>
            <a:pPr rtl="0"/>
            <a:r>
              <a:rPr lang="zh-CN" altLang="en-US" dirty="0">
                <a:effectLst/>
              </a:rPr>
              <a:t>首先是架构设计， </a:t>
            </a:r>
            <a:r>
              <a:rPr lang="en-US" altLang="zh-CN" dirty="0" err="1">
                <a:effectLst/>
              </a:rPr>
              <a:t>vscode</a:t>
            </a:r>
            <a:r>
              <a:rPr lang="en-US" altLang="zh-CN" dirty="0">
                <a:effectLst/>
              </a:rPr>
              <a:t> extension</a:t>
            </a:r>
            <a:r>
              <a:rPr lang="zh-CN" altLang="en-US" dirty="0">
                <a:effectLst/>
              </a:rPr>
              <a:t>的功能是非常强大的，它本身预留了非常丰富的扩展点，只要是在</a:t>
            </a:r>
            <a:r>
              <a:rPr lang="en-US" altLang="zh-CN" dirty="0" err="1">
                <a:effectLst/>
              </a:rPr>
              <a:t>vscode</a:t>
            </a:r>
            <a:r>
              <a:rPr lang="zh-CN" altLang="en-US" dirty="0">
                <a:effectLst/>
              </a:rPr>
              <a:t>里面能看到能用到的，不管是界面，操作，指令等等，都是可以被</a:t>
            </a:r>
            <a:r>
              <a:rPr lang="en-US" altLang="zh-CN" dirty="0">
                <a:effectLst/>
              </a:rPr>
              <a:t>extension</a:t>
            </a:r>
            <a:r>
              <a:rPr lang="zh-CN" altLang="en-US" dirty="0">
                <a:effectLst/>
              </a:rPr>
              <a:t>来扩展的</a:t>
            </a:r>
            <a:endParaRPr lang="en-US" altLang="zh-CN" dirty="0">
              <a:effectLst/>
            </a:endParaRPr>
          </a:p>
          <a:p>
            <a:pPr rtl="0"/>
            <a:r>
              <a:rPr lang="zh-CN" altLang="en-US" dirty="0">
                <a:effectLst/>
              </a:rPr>
              <a:t>想要实现一个</a:t>
            </a:r>
            <a:r>
              <a:rPr lang="en-US" altLang="zh-CN" dirty="0" err="1">
                <a:effectLst/>
              </a:rPr>
              <a:t>VScode</a:t>
            </a:r>
            <a:r>
              <a:rPr lang="zh-CN" altLang="en-US" dirty="0">
                <a:effectLst/>
              </a:rPr>
              <a:t>扩展插件，需要两个部分，一个是在</a:t>
            </a:r>
            <a:r>
              <a:rPr lang="en-US" altLang="zh-CN" dirty="0">
                <a:effectLst/>
              </a:rPr>
              <a:t>.</a:t>
            </a:r>
            <a:r>
              <a:rPr lang="en-US" altLang="zh-CN" dirty="0" err="1">
                <a:effectLst/>
              </a:rPr>
              <a:t>package.JSON</a:t>
            </a:r>
            <a:r>
              <a:rPr lang="zh-CN" altLang="en-US" dirty="0">
                <a:effectLst/>
              </a:rPr>
              <a:t>文件中指明你需要扩展的扩展点，也就是这里的</a:t>
            </a:r>
            <a:r>
              <a:rPr lang="en-US" altLang="zh-CN" dirty="0">
                <a:effectLst/>
              </a:rPr>
              <a:t>contributes points</a:t>
            </a:r>
            <a:r>
              <a:rPr lang="zh-CN" altLang="en-US" dirty="0">
                <a:effectLst/>
              </a:rPr>
              <a:t>；其次需要在</a:t>
            </a:r>
            <a:r>
              <a:rPr lang="en-US" altLang="zh-CN" dirty="0">
                <a:effectLst/>
              </a:rPr>
              <a:t>code</a:t>
            </a:r>
            <a:r>
              <a:rPr lang="zh-CN" altLang="en-US" dirty="0">
                <a:effectLst/>
              </a:rPr>
              <a:t>中对这些扩展点进行实现，也就是左侧这些</a:t>
            </a:r>
            <a:r>
              <a:rPr lang="en-US" altLang="zh-CN" dirty="0">
                <a:effectLst/>
              </a:rPr>
              <a:t>provider</a:t>
            </a:r>
            <a:r>
              <a:rPr lang="zh-CN" altLang="en-US" dirty="0">
                <a:effectLst/>
              </a:rPr>
              <a:t>，这和</a:t>
            </a:r>
            <a:r>
              <a:rPr lang="en-US" altLang="zh-CN" dirty="0">
                <a:effectLst/>
              </a:rPr>
              <a:t>contributes points</a:t>
            </a:r>
            <a:r>
              <a:rPr lang="zh-CN" altLang="en-US" dirty="0">
                <a:effectLst/>
              </a:rPr>
              <a:t>是一一对应的。</a:t>
            </a:r>
          </a:p>
          <a:p>
            <a:pPr rtl="0"/>
            <a:r>
              <a:rPr lang="zh-CN" altLang="en-US" dirty="0">
                <a:effectLst/>
              </a:rPr>
              <a:t>关于我们这个</a:t>
            </a:r>
            <a:r>
              <a:rPr lang="en-US" altLang="zh-CN" dirty="0" err="1">
                <a:effectLst/>
              </a:rPr>
              <a:t>Dapr</a:t>
            </a:r>
            <a:r>
              <a:rPr lang="en-US" altLang="zh-CN" dirty="0">
                <a:effectLst/>
              </a:rPr>
              <a:t> Extension</a:t>
            </a:r>
            <a:r>
              <a:rPr lang="zh-CN" altLang="en-US" dirty="0">
                <a:effectLst/>
              </a:rPr>
              <a:t>主要是扩展了三个部分</a:t>
            </a:r>
          </a:p>
          <a:p>
            <a:pPr rtl="0">
              <a:buFont typeface="+mj-lt"/>
              <a:buAutoNum type="arabicPeriod"/>
            </a:pPr>
            <a:r>
              <a:rPr lang="zh-CN" altLang="en-US" dirty="0"/>
              <a:t>第一个是</a:t>
            </a:r>
            <a:r>
              <a:rPr lang="en-US" altLang="zh-CN" dirty="0"/>
              <a:t>task</a:t>
            </a:r>
            <a:r>
              <a:rPr lang="zh-CN" altLang="en-US" dirty="0"/>
              <a:t>，也就是</a:t>
            </a:r>
            <a:r>
              <a:rPr lang="en-US" altLang="zh-CN" dirty="0"/>
              <a:t>task provider</a:t>
            </a:r>
            <a:r>
              <a:rPr lang="zh-CN" altLang="en-US" dirty="0"/>
              <a:t>和 </a:t>
            </a:r>
            <a:r>
              <a:rPr lang="en-US" altLang="zh-CN" dirty="0" err="1"/>
              <a:t>json</a:t>
            </a:r>
            <a:r>
              <a:rPr lang="zh-CN" altLang="en-US" dirty="0"/>
              <a:t>里面的</a:t>
            </a:r>
            <a:r>
              <a:rPr lang="en-US" altLang="zh-CN" dirty="0" err="1"/>
              <a:t>taskDefinitions</a:t>
            </a:r>
            <a:r>
              <a:rPr lang="zh-CN" altLang="en-US" dirty="0"/>
              <a:t>，这一部分在调试部分会详细介绍</a:t>
            </a:r>
            <a:endParaRPr lang="en-US" altLang="zh-CN" dirty="0"/>
          </a:p>
          <a:p>
            <a:pPr rtl="0">
              <a:buFont typeface="+mj-lt"/>
              <a:buAutoNum type="arabicPeriod"/>
            </a:pPr>
            <a:r>
              <a:rPr lang="zh-CN" altLang="en-US" dirty="0"/>
              <a:t>第二个是</a:t>
            </a:r>
            <a:r>
              <a:rPr lang="en-US" altLang="zh-CN" dirty="0"/>
              <a:t>UI</a:t>
            </a:r>
            <a:r>
              <a:rPr lang="zh-CN" altLang="en-US" dirty="0"/>
              <a:t>，也就是这个插件在</a:t>
            </a:r>
            <a:r>
              <a:rPr lang="en-US" altLang="zh-CN" dirty="0" err="1"/>
              <a:t>vscode</a:t>
            </a:r>
            <a:r>
              <a:rPr lang="zh-CN" altLang="en-US" dirty="0"/>
              <a:t>界面里以什么样的形式体现出来</a:t>
            </a:r>
          </a:p>
          <a:p>
            <a:pPr rtl="0">
              <a:buFont typeface="+mj-lt"/>
              <a:buAutoNum type="arabicPeriod"/>
            </a:pPr>
            <a:r>
              <a:rPr lang="zh-CN" altLang="en-US" dirty="0"/>
              <a:t>第三个是</a:t>
            </a:r>
            <a:r>
              <a:rPr lang="en-US" altLang="zh-CN" dirty="0"/>
              <a:t>command</a:t>
            </a:r>
            <a:r>
              <a:rPr lang="zh-CN" altLang="en-US" dirty="0"/>
              <a:t>，也就是这个</a:t>
            </a:r>
            <a:r>
              <a:rPr lang="en-US" altLang="zh-CN" dirty="0"/>
              <a:t>extension</a:t>
            </a:r>
            <a:r>
              <a:rPr lang="zh-CN" altLang="en-US" dirty="0"/>
              <a:t>提供了哪些</a:t>
            </a:r>
            <a:r>
              <a:rPr lang="en-US" altLang="zh-CN" dirty="0"/>
              <a:t>command</a:t>
            </a:r>
          </a:p>
          <a:p>
            <a:pPr rtl="0">
              <a:buFont typeface="+mj-lt"/>
              <a:buAutoNum type="arabicPeriod"/>
            </a:pPr>
            <a:r>
              <a:rPr lang="zh-CN" altLang="en-US" dirty="0">
                <a:effectLst/>
              </a:rPr>
              <a:t>插件跑起来的时候会先去注册这些</a:t>
            </a:r>
            <a:r>
              <a:rPr lang="en-US" altLang="zh-CN" dirty="0">
                <a:effectLst/>
              </a:rPr>
              <a:t>provider</a:t>
            </a:r>
            <a:r>
              <a:rPr lang="zh-CN" altLang="en-US" dirty="0">
                <a:effectLst/>
              </a:rPr>
              <a:t>和</a:t>
            </a:r>
            <a:r>
              <a:rPr lang="en-US" altLang="zh-CN" dirty="0">
                <a:effectLst/>
              </a:rPr>
              <a:t>handler</a:t>
            </a:r>
            <a:r>
              <a:rPr lang="zh-CN" altLang="en-US" dirty="0">
                <a:effectLst/>
              </a:rPr>
              <a:t>，并在</a:t>
            </a:r>
            <a:r>
              <a:rPr lang="en-US" altLang="zh-CN" dirty="0" err="1">
                <a:effectLst/>
              </a:rPr>
              <a:t>vscode</a:t>
            </a:r>
            <a:r>
              <a:rPr lang="zh-CN" altLang="en-US" dirty="0">
                <a:effectLst/>
              </a:rPr>
              <a:t>的环境下运行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2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</a:rPr>
              <a:t>在具体开始介绍</a:t>
            </a:r>
            <a:r>
              <a:rPr lang="en-US" altLang="zh-CN" dirty="0">
                <a:ea typeface="等线"/>
              </a:rPr>
              <a:t>extension</a:t>
            </a:r>
            <a:r>
              <a:rPr lang="zh-CN" altLang="en-US" dirty="0">
                <a:ea typeface="等线"/>
              </a:rPr>
              <a:t>提供的</a:t>
            </a:r>
            <a:r>
              <a:rPr lang="en-US" altLang="zh-CN" dirty="0" err="1">
                <a:ea typeface="等线"/>
              </a:rPr>
              <a:t>dapr</a:t>
            </a:r>
            <a:r>
              <a:rPr lang="zh-CN" altLang="en-US" dirty="0">
                <a:ea typeface="等线"/>
              </a:rPr>
              <a:t>调试功能之前，我会大概提一下两个</a:t>
            </a:r>
            <a:r>
              <a:rPr lang="en-US" altLang="zh-CN" dirty="0" err="1">
                <a:ea typeface="等线"/>
              </a:rPr>
              <a:t>vscode</a:t>
            </a:r>
            <a:r>
              <a:rPr lang="zh-CN" altLang="en-US" dirty="0">
                <a:ea typeface="等线"/>
              </a:rPr>
              <a:t>里和</a:t>
            </a:r>
            <a:r>
              <a:rPr lang="en-US" altLang="zh-CN" dirty="0">
                <a:ea typeface="等线"/>
              </a:rPr>
              <a:t>debug</a:t>
            </a:r>
            <a:r>
              <a:rPr lang="zh-CN" altLang="en-US" dirty="0">
                <a:ea typeface="等线"/>
              </a:rPr>
              <a:t>相关的两个重要的配置文件，</a:t>
            </a:r>
            <a:r>
              <a:rPr lang="en-US" altLang="zh-CN" dirty="0" err="1">
                <a:ea typeface="等线"/>
              </a:rPr>
              <a:t>launch.json</a:t>
            </a:r>
            <a:r>
              <a:rPr lang="zh-CN" altLang="en-US" dirty="0">
                <a:ea typeface="等线"/>
              </a:rPr>
              <a:t>和</a:t>
            </a:r>
            <a:r>
              <a:rPr lang="en-US" altLang="zh-CN" dirty="0" err="1">
                <a:ea typeface="等线"/>
              </a:rPr>
              <a:t>tasks.json</a:t>
            </a:r>
            <a:r>
              <a:rPr lang="zh-CN" altLang="en-US" dirty="0">
                <a:ea typeface="等线"/>
              </a:rPr>
              <a:t>。那我这里是放了一个</a:t>
            </a:r>
            <a:r>
              <a:rPr lang="en-US" altLang="zh-CN" dirty="0" err="1">
                <a:ea typeface="等线"/>
              </a:rPr>
              <a:t>.net</a:t>
            </a:r>
            <a:r>
              <a:rPr lang="en-US" altLang="zh-CN" dirty="0">
                <a:ea typeface="等线"/>
              </a:rPr>
              <a:t> app</a:t>
            </a:r>
            <a:r>
              <a:rPr lang="zh-CN" altLang="en-US" dirty="0">
                <a:ea typeface="等线"/>
              </a:rPr>
              <a:t>的</a:t>
            </a:r>
            <a:r>
              <a:rPr lang="en-US" altLang="zh-CN" dirty="0" err="1">
                <a:ea typeface="等线"/>
              </a:rPr>
              <a:t>launch.json</a:t>
            </a:r>
            <a:r>
              <a:rPr lang="zh-CN" altLang="en-US" dirty="0">
                <a:ea typeface="等线"/>
              </a:rPr>
              <a:t>和</a:t>
            </a:r>
            <a:r>
              <a:rPr lang="en-US" altLang="zh-CN" dirty="0" err="1">
                <a:ea typeface="等线"/>
              </a:rPr>
              <a:t>tasks.json</a:t>
            </a:r>
            <a:r>
              <a:rPr lang="zh-CN" altLang="en-US" dirty="0">
                <a:ea typeface="等线"/>
              </a:rPr>
              <a:t>的例子，那这两个文件都是通过安装</a:t>
            </a:r>
            <a:r>
              <a:rPr lang="en-US" altLang="zh-CN" dirty="0" err="1">
                <a:ea typeface="等线"/>
              </a:rPr>
              <a:t>vscode</a:t>
            </a:r>
            <a:r>
              <a:rPr lang="en-US" altLang="zh-CN" dirty="0">
                <a:ea typeface="等线"/>
              </a:rPr>
              <a:t> </a:t>
            </a:r>
            <a:r>
              <a:rPr lang="zh-CN" altLang="en-US" dirty="0">
                <a:ea typeface="等线"/>
              </a:rPr>
              <a:t>官方的</a:t>
            </a:r>
            <a:r>
              <a:rPr lang="en-US" altLang="zh-CN" dirty="0" err="1">
                <a:ea typeface="等线"/>
              </a:rPr>
              <a:t>c#</a:t>
            </a:r>
            <a:r>
              <a:rPr lang="en-US" altLang="zh-CN" dirty="0">
                <a:ea typeface="等线"/>
              </a:rPr>
              <a:t> extension</a:t>
            </a:r>
            <a:r>
              <a:rPr lang="zh-CN" altLang="en-US" dirty="0">
                <a:ea typeface="等线"/>
              </a:rPr>
              <a:t>来自动生成的。</a:t>
            </a:r>
            <a:r>
              <a:rPr lang="en-US" altLang="zh-CN" dirty="0" err="1">
                <a:ea typeface="等线"/>
              </a:rPr>
              <a:t>Launch.json</a:t>
            </a:r>
            <a:r>
              <a:rPr lang="zh-CN" altLang="en-US" dirty="0">
                <a:ea typeface="等线"/>
              </a:rPr>
              <a:t>配置了如何为特定项目或应用启动调试功能，这些配置中包括：要调试的程序，使用的调试器类型，参数和环境变量等等。</a:t>
            </a:r>
            <a:r>
              <a:rPr lang="zh-CN" altLang="en-US" dirty="0"/>
              <a:t>比如这里的</a:t>
            </a:r>
            <a:r>
              <a:rPr lang="en-US" altLang="zh-CN" dirty="0"/>
              <a:t>type,</a:t>
            </a:r>
            <a:r>
              <a:rPr lang="zh-CN" altLang="en-US" dirty="0"/>
              <a:t>指定了调试器类型是</a:t>
            </a:r>
            <a:r>
              <a:rPr lang="en-US" altLang="zh-CN" dirty="0" err="1"/>
              <a:t>coreclr</a:t>
            </a:r>
            <a:r>
              <a:rPr lang="zh-CN" altLang="en-US" dirty="0"/>
              <a:t>也就是</a:t>
            </a:r>
            <a:r>
              <a:rPr lang="en-US" altLang="zh-CN" dirty="0" err="1"/>
              <a:t>.net</a:t>
            </a:r>
            <a:r>
              <a:rPr lang="en-US" altLang="zh-CN" dirty="0"/>
              <a:t> core</a:t>
            </a:r>
            <a:r>
              <a:rPr lang="zh-CN" altLang="en-US" dirty="0"/>
              <a:t>的</a:t>
            </a:r>
            <a:r>
              <a:rPr lang="en-US" altLang="zh-CN" dirty="0"/>
              <a:t>runtime</a:t>
            </a:r>
            <a:r>
              <a:rPr lang="zh-CN" altLang="en-US" dirty="0"/>
              <a:t>和</a:t>
            </a:r>
            <a:r>
              <a:rPr lang="en-US" altLang="zh-CN" dirty="0"/>
              <a:t>request</a:t>
            </a:r>
            <a:r>
              <a:rPr lang="zh-CN" altLang="en-US" dirty="0"/>
              <a:t>指定了调试的请求类型，如果对调试比较熟悉的话应该会知道调试的请求类型主要是</a:t>
            </a:r>
            <a:r>
              <a:rPr lang="en-US" altLang="zh-CN" dirty="0"/>
              <a:t>launch</a:t>
            </a:r>
            <a:r>
              <a:rPr lang="zh-CN" altLang="en-US" dirty="0"/>
              <a:t>和</a:t>
            </a:r>
            <a:r>
              <a:rPr lang="en-US" altLang="zh-CN" dirty="0"/>
              <a:t>attach</a:t>
            </a:r>
            <a:r>
              <a:rPr lang="zh-CN" altLang="en-US" dirty="0"/>
              <a:t>两种，那这里是</a:t>
            </a:r>
            <a:r>
              <a:rPr lang="en-US" altLang="zh-CN" dirty="0"/>
              <a:t>launch</a:t>
            </a:r>
            <a:r>
              <a:rPr lang="zh-CN" altLang="en-US" dirty="0"/>
              <a:t>。</a:t>
            </a:r>
            <a:r>
              <a:rPr lang="zh-CN" altLang="en-US" dirty="0">
                <a:ea typeface="等线"/>
              </a:rPr>
              <a:t>每一个</a:t>
            </a:r>
            <a:r>
              <a:rPr lang="en-US" altLang="zh-CN" dirty="0" err="1">
                <a:ea typeface="等线"/>
              </a:rPr>
              <a:t>launch.json</a:t>
            </a:r>
            <a:r>
              <a:rPr lang="zh-CN" altLang="en-US" dirty="0">
                <a:ea typeface="等线"/>
              </a:rPr>
              <a:t>里面的配置都对应了</a:t>
            </a:r>
            <a:r>
              <a:rPr lang="en-US" altLang="zh-CN" dirty="0" err="1">
                <a:ea typeface="等线"/>
              </a:rPr>
              <a:t>vscode</a:t>
            </a:r>
            <a:r>
              <a:rPr lang="en-US" altLang="zh-CN" dirty="0">
                <a:ea typeface="等线"/>
              </a:rPr>
              <a:t> </a:t>
            </a:r>
            <a:r>
              <a:rPr lang="zh-CN" altLang="en-US" dirty="0">
                <a:ea typeface="等线"/>
              </a:rPr>
              <a:t>里面的一个</a:t>
            </a:r>
            <a:r>
              <a:rPr lang="en-US" altLang="zh-CN" dirty="0">
                <a:ea typeface="等线"/>
              </a:rPr>
              <a:t>run and debug</a:t>
            </a:r>
            <a:r>
              <a:rPr lang="zh-CN" altLang="en-US" dirty="0">
                <a:ea typeface="等线"/>
              </a:rPr>
              <a:t>中的选项。 </a:t>
            </a:r>
            <a:r>
              <a:rPr lang="en-US" altLang="zh-CN" dirty="0" err="1">
                <a:ea typeface="等线"/>
              </a:rPr>
              <a:t>Tasks.json</a:t>
            </a:r>
            <a:r>
              <a:rPr lang="zh-CN" altLang="en-US" dirty="0">
                <a:ea typeface="等线"/>
              </a:rPr>
              <a:t>指定了如何在</a:t>
            </a:r>
            <a:r>
              <a:rPr lang="en-US" altLang="zh-CN" dirty="0" err="1">
                <a:ea typeface="等线"/>
              </a:rPr>
              <a:t>vscode</a:t>
            </a:r>
            <a:r>
              <a:rPr lang="zh-CN" altLang="en-US" dirty="0">
                <a:ea typeface="等线"/>
              </a:rPr>
              <a:t>中运行任务，例如编译项目或者是执行测试，每一个</a:t>
            </a:r>
            <a:r>
              <a:rPr lang="en-US" altLang="zh-CN" dirty="0">
                <a:ea typeface="等线"/>
              </a:rPr>
              <a:t>task</a:t>
            </a:r>
            <a:r>
              <a:rPr lang="zh-CN" altLang="en-US" dirty="0">
                <a:ea typeface="等线"/>
              </a:rPr>
              <a:t>里面包含：要运行的命令，任务类型，参数，环境变量等等。除了一些</a:t>
            </a:r>
            <a:r>
              <a:rPr lang="en-US" altLang="zh-CN" dirty="0">
                <a:ea typeface="等线"/>
              </a:rPr>
              <a:t>common</a:t>
            </a:r>
            <a:r>
              <a:rPr lang="zh-CN" altLang="en-US" dirty="0">
                <a:ea typeface="等线"/>
              </a:rPr>
              <a:t>的任务类型以外，</a:t>
            </a:r>
            <a:r>
              <a:rPr lang="en-US" altLang="zh-CN" dirty="0" err="1">
                <a:ea typeface="等线"/>
              </a:rPr>
              <a:t>Vscode</a:t>
            </a:r>
            <a:r>
              <a:rPr lang="en-US" altLang="zh-CN" dirty="0">
                <a:ea typeface="等线"/>
              </a:rPr>
              <a:t> extension</a:t>
            </a:r>
            <a:r>
              <a:rPr lang="zh-CN" altLang="en-US" dirty="0">
                <a:ea typeface="等线"/>
              </a:rPr>
              <a:t>提供了</a:t>
            </a:r>
            <a:r>
              <a:rPr lang="en-US" altLang="zh-CN" dirty="0" err="1">
                <a:ea typeface="等线"/>
              </a:rPr>
              <a:t>taskprovider</a:t>
            </a:r>
            <a:r>
              <a:rPr lang="en-US" altLang="zh-CN" dirty="0">
                <a:ea typeface="等线"/>
              </a:rPr>
              <a:t> </a:t>
            </a:r>
            <a:r>
              <a:rPr lang="en-US" altLang="zh-CN" dirty="0" err="1">
                <a:ea typeface="等线"/>
              </a:rPr>
              <a:t>api</a:t>
            </a:r>
            <a:r>
              <a:rPr lang="zh-CN" altLang="en-US" dirty="0">
                <a:ea typeface="等线"/>
              </a:rPr>
              <a:t>从而让</a:t>
            </a:r>
            <a:r>
              <a:rPr lang="en-US" altLang="zh-CN" dirty="0">
                <a:ea typeface="等线"/>
              </a:rPr>
              <a:t>extension</a:t>
            </a:r>
            <a:r>
              <a:rPr lang="zh-CN" altLang="en-US" dirty="0">
                <a:ea typeface="等线"/>
              </a:rPr>
              <a:t>可以自定义任务类型和处理任务。此外</a:t>
            </a:r>
            <a:r>
              <a:rPr lang="en-US" altLang="zh-CN" dirty="0" err="1">
                <a:ea typeface="等线"/>
              </a:rPr>
              <a:t>Launch.json</a:t>
            </a:r>
            <a:r>
              <a:rPr lang="zh-CN" altLang="en-US" dirty="0">
                <a:ea typeface="等线"/>
              </a:rPr>
              <a:t>也可以和</a:t>
            </a:r>
            <a:r>
              <a:rPr lang="en-US" altLang="zh-CN" dirty="0" err="1">
                <a:ea typeface="等线"/>
              </a:rPr>
              <a:t>tasks.json</a:t>
            </a:r>
            <a:r>
              <a:rPr lang="zh-CN" altLang="en-US" dirty="0">
                <a:ea typeface="等线"/>
              </a:rPr>
              <a:t>进行整合，如左边的</a:t>
            </a:r>
            <a:r>
              <a:rPr lang="en-US" altLang="zh-CN" dirty="0" err="1">
                <a:ea typeface="等线"/>
              </a:rPr>
              <a:t>launch.json</a:t>
            </a:r>
            <a:r>
              <a:rPr lang="zh-CN" altLang="en-US" dirty="0">
                <a:ea typeface="等线"/>
              </a:rPr>
              <a:t>所示，他设置了一个</a:t>
            </a:r>
            <a:r>
              <a:rPr lang="en-US" altLang="zh-CN" dirty="0" err="1">
                <a:ea typeface="等线"/>
              </a:rPr>
              <a:t>prelaunchTask</a:t>
            </a:r>
            <a:r>
              <a:rPr lang="en-US" altLang="zh-CN" dirty="0">
                <a:ea typeface="等线"/>
              </a:rPr>
              <a:t>=build,</a:t>
            </a:r>
            <a:r>
              <a:rPr lang="zh-CN" altLang="en-US" dirty="0">
                <a:ea typeface="等线"/>
              </a:rPr>
              <a:t>而这个</a:t>
            </a:r>
            <a:r>
              <a:rPr lang="en-US" altLang="zh-CN" dirty="0">
                <a:ea typeface="等线"/>
              </a:rPr>
              <a:t>build</a:t>
            </a:r>
            <a:r>
              <a:rPr lang="zh-CN" altLang="en-US" dirty="0">
                <a:ea typeface="等线"/>
              </a:rPr>
              <a:t>就对应了右边编译的</a:t>
            </a:r>
            <a:r>
              <a:rPr lang="en-US" altLang="zh-CN" dirty="0">
                <a:ea typeface="等线"/>
              </a:rPr>
              <a:t>task</a:t>
            </a:r>
            <a:r>
              <a:rPr lang="zh-CN" altLang="en-US" dirty="0">
                <a:ea typeface="等线"/>
              </a:rPr>
              <a:t>，这样</a:t>
            </a:r>
            <a:r>
              <a:rPr lang="en-US" altLang="zh-CN" dirty="0" err="1">
                <a:ea typeface="等线"/>
              </a:rPr>
              <a:t>vscode</a:t>
            </a:r>
            <a:r>
              <a:rPr lang="zh-CN" altLang="en-US" dirty="0">
                <a:ea typeface="等线"/>
              </a:rPr>
              <a:t>会在调试之前先运行这个</a:t>
            </a:r>
            <a:r>
              <a:rPr lang="en-US" altLang="zh-CN" dirty="0" err="1">
                <a:ea typeface="等线"/>
              </a:rPr>
              <a:t>prelaunchtask</a:t>
            </a:r>
            <a:r>
              <a:rPr lang="en-US" altLang="zh-CN" dirty="0">
                <a:ea typeface="等线"/>
              </a:rPr>
              <a:t>,</a:t>
            </a:r>
            <a:r>
              <a:rPr lang="zh-CN" altLang="en-US" dirty="0">
                <a:ea typeface="等线"/>
              </a:rPr>
              <a:t>就实现了在具体调试一个</a:t>
            </a:r>
            <a:r>
              <a:rPr lang="en-US" altLang="zh-CN" dirty="0" err="1">
                <a:ea typeface="等线"/>
              </a:rPr>
              <a:t>.net</a:t>
            </a:r>
            <a:r>
              <a:rPr lang="en-US" altLang="zh-CN" dirty="0">
                <a:ea typeface="等线"/>
              </a:rPr>
              <a:t> app</a:t>
            </a:r>
            <a:r>
              <a:rPr lang="zh-CN" altLang="en-US" dirty="0">
                <a:ea typeface="等线"/>
              </a:rPr>
              <a:t>之前先编译的场景</a:t>
            </a:r>
            <a:endParaRPr lang="en-US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8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以上是关于这两个配置文件的介绍，介绍他们的原因呢是因为</a:t>
            </a:r>
            <a:r>
              <a:rPr lang="en-US" altLang="zh-CN" dirty="0" err="1"/>
              <a:t>dapr</a:t>
            </a:r>
            <a:r>
              <a:rPr lang="en-US" altLang="zh-CN" dirty="0"/>
              <a:t>: scaffold </a:t>
            </a:r>
            <a:r>
              <a:rPr lang="en-US" altLang="zh-CN" dirty="0" err="1"/>
              <a:t>dapr</a:t>
            </a:r>
            <a:r>
              <a:rPr lang="en-US" altLang="zh-CN" dirty="0"/>
              <a:t> tasks</a:t>
            </a:r>
            <a:r>
              <a:rPr lang="zh-CN" altLang="en-US" dirty="0"/>
              <a:t>这一个</a:t>
            </a:r>
            <a:r>
              <a:rPr lang="en-US" altLang="zh-CN" dirty="0"/>
              <a:t>command</a:t>
            </a:r>
            <a:r>
              <a:rPr lang="zh-CN" altLang="en-US" dirty="0"/>
              <a:t>基本上就是在对这两个配置文件进行操作。那这里呢我会介绍这个</a:t>
            </a:r>
            <a:r>
              <a:rPr lang="en-US" altLang="zh-CN" dirty="0"/>
              <a:t>command</a:t>
            </a:r>
            <a:r>
              <a:rPr lang="zh-CN" altLang="en-US" dirty="0"/>
              <a:t>的具体细节： 基本上这一</a:t>
            </a:r>
            <a:r>
              <a:rPr lang="en-US" altLang="zh-CN" dirty="0"/>
              <a:t>command</a:t>
            </a:r>
            <a:r>
              <a:rPr lang="zh-CN" altLang="en-US" dirty="0"/>
              <a:t>做了三件事情</a:t>
            </a:r>
            <a:r>
              <a:rPr lang="en-US" altLang="zh-CN" dirty="0"/>
              <a:t>: </a:t>
            </a:r>
            <a:r>
              <a:rPr lang="zh-CN" altLang="en-US" dirty="0"/>
              <a:t>第一是和用户的交互，这一步会获取用户选择的</a:t>
            </a:r>
            <a:r>
              <a:rPr lang="en-US" altLang="zh-CN" dirty="0"/>
              <a:t>debug</a:t>
            </a:r>
            <a:r>
              <a:rPr lang="zh-CN" altLang="en-US" dirty="0"/>
              <a:t>的配置，</a:t>
            </a:r>
            <a:r>
              <a:rPr lang="en-US" altLang="zh-CN" dirty="0" err="1"/>
              <a:t>dapr</a:t>
            </a:r>
            <a:r>
              <a:rPr lang="en-US" altLang="zh-CN" dirty="0"/>
              <a:t> id</a:t>
            </a:r>
            <a:r>
              <a:rPr lang="zh-CN" altLang="en-US" dirty="0"/>
              <a:t>，以及</a:t>
            </a:r>
            <a:r>
              <a:rPr lang="en-US" altLang="zh-CN" dirty="0" err="1"/>
              <a:t>dapr</a:t>
            </a:r>
            <a:r>
              <a:rPr lang="en-US" altLang="zh-CN" dirty="0"/>
              <a:t> port</a:t>
            </a:r>
            <a:r>
              <a:rPr lang="zh-CN" altLang="en-US" dirty="0"/>
              <a:t>；获取了之后， </a:t>
            </a:r>
            <a:r>
              <a:rPr lang="en-US" altLang="zh-CN" dirty="0"/>
              <a:t>extension</a:t>
            </a:r>
            <a:r>
              <a:rPr lang="zh-CN" altLang="en-US" dirty="0"/>
              <a:t>会在</a:t>
            </a:r>
            <a:r>
              <a:rPr lang="en-US" altLang="zh-CN" dirty="0" err="1"/>
              <a:t>tasks.json</a:t>
            </a:r>
            <a:r>
              <a:rPr lang="zh-CN" altLang="en-US" dirty="0"/>
              <a:t>中生成两个新的任务；然后</a:t>
            </a:r>
            <a:r>
              <a:rPr lang="en-US" altLang="zh-CN" dirty="0"/>
              <a:t>extension</a:t>
            </a:r>
            <a:r>
              <a:rPr lang="zh-CN" altLang="en-US" dirty="0"/>
              <a:t>会在</a:t>
            </a:r>
            <a:r>
              <a:rPr lang="en-US" altLang="zh-CN" dirty="0" err="1"/>
              <a:t>launch.json</a:t>
            </a:r>
            <a:r>
              <a:rPr lang="zh-CN" altLang="en-US" dirty="0"/>
              <a:t>中生成一个新的</a:t>
            </a:r>
            <a:r>
              <a:rPr lang="en-US" altLang="zh-CN" dirty="0"/>
              <a:t>debug</a:t>
            </a:r>
            <a:r>
              <a:rPr lang="zh-CN" altLang="en-US" dirty="0"/>
              <a:t>配置，这个配置是在原配置复制过来的基础上，修改名字，添加</a:t>
            </a:r>
            <a:r>
              <a:rPr lang="en-US" altLang="zh-CN" dirty="0" err="1"/>
              <a:t>prelaucnch</a:t>
            </a:r>
            <a:r>
              <a:rPr lang="en-US" altLang="zh-CN" dirty="0"/>
              <a:t> task</a:t>
            </a:r>
            <a:r>
              <a:rPr lang="zh-CN" altLang="en-US" dirty="0"/>
              <a:t>和</a:t>
            </a:r>
            <a:r>
              <a:rPr lang="en-US" altLang="zh-CN" dirty="0"/>
              <a:t>post debug task</a:t>
            </a:r>
            <a:r>
              <a:rPr lang="zh-CN" altLang="en-US" dirty="0"/>
              <a:t>得到。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99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接下来我们来看</a:t>
            </a:r>
            <a:r>
              <a:rPr lang="en-US" altLang="zh-CN"/>
              <a:t>extension</a:t>
            </a:r>
            <a:r>
              <a:rPr lang="zh-CN" altLang="en-US"/>
              <a:t>中的代码是具体怎么实现这些功能的，首先是</a:t>
            </a:r>
            <a:r>
              <a:rPr lang="en-US" altLang="zh-CN"/>
              <a:t>scaffold </a:t>
            </a:r>
            <a:r>
              <a:rPr lang="en-US" altLang="zh-CN" err="1"/>
              <a:t>Dapr</a:t>
            </a:r>
            <a:r>
              <a:rPr lang="en-US" altLang="zh-CN"/>
              <a:t> tasks</a:t>
            </a:r>
            <a:r>
              <a:rPr lang="zh-CN" altLang="en-US"/>
              <a:t>这个方法，这个方法比较长，但总的来说可以分为三部分，和之前的</a:t>
            </a:r>
            <a:r>
              <a:rPr lang="en-US" altLang="zh-CN"/>
              <a:t>slide</a:t>
            </a:r>
            <a:r>
              <a:rPr lang="zh-CN" altLang="en-US"/>
              <a:t>是完全对应的。第一部分包含 </a:t>
            </a:r>
            <a:r>
              <a:rPr lang="en-US" altLang="zh-CN"/>
              <a:t>configuration step, app id step, app port step,</a:t>
            </a:r>
            <a:r>
              <a:rPr lang="zh-CN" altLang="en-US"/>
              <a:t>分别让用户选择配置</a:t>
            </a:r>
            <a:r>
              <a:rPr lang="en-US" altLang="zh-CN"/>
              <a:t>, </a:t>
            </a:r>
            <a:r>
              <a:rPr lang="zh-CN" altLang="en-US"/>
              <a:t>输入</a:t>
            </a:r>
            <a:r>
              <a:rPr lang="en-US" altLang="zh-CN"/>
              <a:t>app id </a:t>
            </a:r>
            <a:r>
              <a:rPr lang="zh-CN" altLang="en-US"/>
              <a:t>和</a:t>
            </a:r>
            <a:r>
              <a:rPr lang="en-US" altLang="zh-CN"/>
              <a:t>app port</a:t>
            </a:r>
            <a:r>
              <a:rPr lang="zh-CN" altLang="en-US"/>
              <a:t>；第二部分是在</a:t>
            </a:r>
            <a:r>
              <a:rPr lang="en-US" altLang="zh-CN" err="1"/>
              <a:t>tasks.json</a:t>
            </a:r>
            <a:r>
              <a:rPr lang="zh-CN" altLang="en-US"/>
              <a:t>生成两个新任务，第三步是生成新的配置。</a:t>
            </a:r>
            <a:r>
              <a:rPr lang="en-US" altLang="zh-CN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5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Vscode</a:t>
            </a:r>
            <a:r>
              <a:rPr lang="en-US" altLang="zh-CN" dirty="0"/>
              <a:t> </a:t>
            </a:r>
            <a:r>
              <a:rPr lang="en-US" altLang="zh-CN" dirty="0" err="1"/>
              <a:t>dapr</a:t>
            </a:r>
            <a:r>
              <a:rPr lang="en-US" altLang="zh-CN" dirty="0"/>
              <a:t> extension</a:t>
            </a:r>
            <a:r>
              <a:rPr lang="zh-CN" altLang="en-US" dirty="0"/>
              <a:t>除了负责生成这些</a:t>
            </a:r>
            <a:r>
              <a:rPr lang="en-US" altLang="zh-CN" dirty="0"/>
              <a:t>task</a:t>
            </a:r>
            <a:r>
              <a:rPr lang="zh-CN" altLang="en-US" dirty="0"/>
              <a:t>之外，它也要负责这些</a:t>
            </a:r>
            <a:r>
              <a:rPr lang="en-US" altLang="zh-CN" dirty="0"/>
              <a:t>task</a:t>
            </a:r>
            <a:r>
              <a:rPr lang="zh-CN" altLang="en-US" dirty="0"/>
              <a:t>的运行，那这个时候就涉及到我们刚刚提到的用</a:t>
            </a:r>
            <a:r>
              <a:rPr lang="en-US" altLang="zh-CN" dirty="0"/>
              <a:t>extension</a:t>
            </a:r>
            <a:r>
              <a:rPr lang="zh-CN" altLang="en-US" dirty="0"/>
              <a:t>的</a:t>
            </a:r>
            <a:r>
              <a:rPr lang="en-US" altLang="zh-CN" dirty="0" err="1"/>
              <a:t>taskprovider</a:t>
            </a:r>
            <a:r>
              <a:rPr lang="zh-CN" altLang="en-US" dirty="0"/>
              <a:t>去自定义</a:t>
            </a:r>
            <a:r>
              <a:rPr lang="en-US" altLang="zh-CN" dirty="0"/>
              <a:t>task</a:t>
            </a:r>
            <a:r>
              <a:rPr lang="zh-CN" altLang="en-US" dirty="0"/>
              <a:t>了。刚刚我们讲到</a:t>
            </a:r>
            <a:r>
              <a:rPr lang="en-US" altLang="zh-CN" dirty="0" err="1"/>
              <a:t>vscode</a:t>
            </a:r>
            <a:r>
              <a:rPr lang="en-US" altLang="zh-CN" dirty="0"/>
              <a:t> extension</a:t>
            </a:r>
            <a:r>
              <a:rPr lang="zh-CN" altLang="en-US" dirty="0"/>
              <a:t>要自定义</a:t>
            </a:r>
            <a:r>
              <a:rPr lang="en-US" altLang="zh-CN" dirty="0"/>
              <a:t>task</a:t>
            </a:r>
            <a:r>
              <a:rPr lang="zh-CN" altLang="en-US" dirty="0"/>
              <a:t>所需要做的三件事情。那对于</a:t>
            </a:r>
            <a:r>
              <a:rPr lang="en-US" altLang="zh-CN" dirty="0" err="1"/>
              <a:t>dapr</a:t>
            </a:r>
            <a:r>
              <a:rPr lang="en-US" altLang="zh-CN" dirty="0"/>
              <a:t> </a:t>
            </a:r>
            <a:r>
              <a:rPr lang="en-US" altLang="zh-CN" dirty="0" err="1"/>
              <a:t>vscode</a:t>
            </a:r>
            <a:r>
              <a:rPr lang="en-US" altLang="zh-CN" dirty="0"/>
              <a:t> extension</a:t>
            </a:r>
            <a:r>
              <a:rPr lang="zh-CN" altLang="en-US" dirty="0"/>
              <a:t>也是一样的，大家可以看下这里的</a:t>
            </a:r>
            <a:r>
              <a:rPr lang="en-US" altLang="zh-CN" dirty="0"/>
              <a:t>code snippet</a:t>
            </a:r>
            <a:r>
              <a:rPr lang="zh-CN" altLang="en-US" dirty="0"/>
              <a:t>，可以看到它是在</a:t>
            </a:r>
            <a:r>
              <a:rPr lang="en-US" altLang="zh-CN" dirty="0" err="1"/>
              <a:t>package.json</a:t>
            </a:r>
            <a:r>
              <a:rPr lang="zh-CN" altLang="en-US" dirty="0"/>
              <a:t>中 然后在</a:t>
            </a:r>
            <a:r>
              <a:rPr lang="en-US" altLang="zh-CN" dirty="0"/>
              <a:t>extension</a:t>
            </a:r>
            <a:r>
              <a:rPr lang="zh-CN" altLang="en-US" dirty="0"/>
              <a:t>代码里面</a:t>
            </a:r>
            <a:r>
              <a:rPr lang="en-US" altLang="zh-CN" dirty="0"/>
              <a:t>register</a:t>
            </a:r>
            <a:r>
              <a:rPr lang="zh-CN" altLang="en-US" dirty="0"/>
              <a:t>。那这个就对应了我们刚刚说的第一步和第三步。那第二步是实现</a:t>
            </a:r>
            <a:r>
              <a:rPr lang="en-US" altLang="zh-CN" dirty="0"/>
              <a:t>task provider</a:t>
            </a:r>
            <a:r>
              <a:rPr lang="zh-CN" altLang="en-US" dirty="0"/>
              <a:t>，这个我们接下来来具体看下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4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第一个是</a:t>
            </a:r>
            <a:r>
              <a:rPr lang="en-US" altLang="zh-CN" dirty="0" err="1"/>
              <a:t>daprCommandTaskProvider</a:t>
            </a:r>
            <a:r>
              <a:rPr lang="zh-CN" altLang="en-US" dirty="0"/>
              <a:t>，它是用来运行</a:t>
            </a:r>
            <a:r>
              <a:rPr lang="en-US" altLang="zh-CN" dirty="0"/>
              <a:t>type</a:t>
            </a:r>
            <a:r>
              <a:rPr lang="zh-CN" altLang="en-US" dirty="0"/>
              <a:t>为</a:t>
            </a:r>
            <a:r>
              <a:rPr lang="en-US" altLang="zh-CN" dirty="0"/>
              <a:t>”</a:t>
            </a:r>
            <a:r>
              <a:rPr lang="en-US" altLang="zh-CN" dirty="0" err="1"/>
              <a:t>dapr</a:t>
            </a:r>
            <a:r>
              <a:rPr lang="en-US" altLang="zh-CN" dirty="0"/>
              <a:t>”</a:t>
            </a:r>
            <a:r>
              <a:rPr lang="zh-CN" altLang="en-US" dirty="0"/>
              <a:t>的</a:t>
            </a:r>
            <a:r>
              <a:rPr lang="en-US" altLang="zh-CN" dirty="0"/>
              <a:t>task</a:t>
            </a:r>
            <a:r>
              <a:rPr lang="zh-CN" altLang="en-US" dirty="0"/>
              <a:t>的，通过</a:t>
            </a:r>
            <a:r>
              <a:rPr lang="en-US" altLang="zh-CN" dirty="0" err="1"/>
              <a:t>commandLineBuilder</a:t>
            </a:r>
            <a:r>
              <a:rPr lang="zh-CN" altLang="en-US" dirty="0"/>
              <a:t>将</a:t>
            </a:r>
            <a:r>
              <a:rPr lang="en-US" altLang="zh-CN" dirty="0"/>
              <a:t>tasks</a:t>
            </a:r>
            <a:r>
              <a:rPr lang="zh-CN" altLang="en-US" dirty="0"/>
              <a:t>里面的</a:t>
            </a:r>
            <a:r>
              <a:rPr lang="en-US" altLang="zh-CN" dirty="0"/>
              <a:t>properties</a:t>
            </a:r>
            <a:r>
              <a:rPr lang="zh-CN" altLang="en-US" dirty="0"/>
              <a:t>转化成了一个</a:t>
            </a:r>
            <a:r>
              <a:rPr lang="en-US" altLang="zh-CN" dirty="0" err="1"/>
              <a:t>dapr</a:t>
            </a:r>
            <a:r>
              <a:rPr lang="en-US" altLang="zh-CN" dirty="0"/>
              <a:t> run</a:t>
            </a:r>
            <a:r>
              <a:rPr lang="zh-CN" altLang="en-US" dirty="0"/>
              <a:t>的</a:t>
            </a:r>
            <a:r>
              <a:rPr lang="en-US" altLang="zh-CN" dirty="0"/>
              <a:t>command</a:t>
            </a:r>
            <a:r>
              <a:rPr lang="zh-CN" altLang="en-US" dirty="0"/>
              <a:t>并运行。也就是右边所展示的效果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75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对于这个</a:t>
            </a:r>
            <a:r>
              <a:rPr lang="en-US" altLang="zh-CN" dirty="0" err="1"/>
              <a:t>daprdDownTaskProvider</a:t>
            </a:r>
            <a:r>
              <a:rPr lang="zh-CN" altLang="en-US" dirty="0"/>
              <a:t>，它是用来运行 </a:t>
            </a:r>
            <a:r>
              <a:rPr lang="en-US" altLang="zh-CN" dirty="0"/>
              <a:t>type</a:t>
            </a:r>
            <a:r>
              <a:rPr lang="zh-CN" altLang="en-US" dirty="0"/>
              <a:t>为</a:t>
            </a:r>
            <a:r>
              <a:rPr lang="en-US" altLang="zh-CN" dirty="0" err="1"/>
              <a:t>daprd</a:t>
            </a:r>
            <a:r>
              <a:rPr lang="en-US" altLang="zh-CN" dirty="0"/>
              <a:t>-down</a:t>
            </a:r>
            <a:r>
              <a:rPr lang="zh-CN" altLang="en-US" dirty="0"/>
              <a:t>这个</a:t>
            </a:r>
            <a:r>
              <a:rPr lang="en-US" altLang="zh-CN" dirty="0"/>
              <a:t>task</a:t>
            </a:r>
            <a:r>
              <a:rPr lang="zh-CN" altLang="en-US" dirty="0"/>
              <a:t>的，可以看到它是通过</a:t>
            </a:r>
            <a:r>
              <a:rPr lang="en-US" altLang="zh-CN" dirty="0" err="1"/>
              <a:t>daprApplicationProvider</a:t>
            </a:r>
            <a:r>
              <a:rPr lang="zh-CN" altLang="en-US" dirty="0"/>
              <a:t>获得所有</a:t>
            </a:r>
            <a:r>
              <a:rPr lang="en-US" altLang="zh-CN" dirty="0" err="1"/>
              <a:t>dapr</a:t>
            </a:r>
            <a:r>
              <a:rPr lang="en-US" altLang="zh-CN" dirty="0"/>
              <a:t> application,</a:t>
            </a:r>
            <a:r>
              <a:rPr lang="zh-CN" altLang="en-US" dirty="0"/>
              <a:t>然后通过</a:t>
            </a:r>
            <a:r>
              <a:rPr lang="en-US" altLang="zh-CN" dirty="0" err="1"/>
              <a:t>appid</a:t>
            </a:r>
            <a:r>
              <a:rPr lang="zh-CN" altLang="en-US" dirty="0"/>
              <a:t>进行</a:t>
            </a:r>
            <a:r>
              <a:rPr lang="en-US" altLang="zh-CN" dirty="0"/>
              <a:t>filter,</a:t>
            </a:r>
            <a:r>
              <a:rPr lang="zh-CN" altLang="en-US" dirty="0"/>
              <a:t>在获得对应的</a:t>
            </a:r>
            <a:r>
              <a:rPr lang="en-US" altLang="zh-CN" dirty="0"/>
              <a:t>app </a:t>
            </a:r>
            <a:r>
              <a:rPr lang="en-US" altLang="zh-CN" dirty="0" err="1"/>
              <a:t>pid</a:t>
            </a:r>
            <a:r>
              <a:rPr lang="zh-CN" altLang="en-US" dirty="0"/>
              <a:t>之后，调用</a:t>
            </a:r>
            <a:r>
              <a:rPr lang="en-US" altLang="zh-CN" dirty="0" err="1"/>
              <a:t>process.kill</a:t>
            </a:r>
            <a:r>
              <a:rPr lang="zh-CN" altLang="en-US" dirty="0"/>
              <a:t>杀死这个进程。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787F5-EEA8-4623-A3F7-A1DED001DA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0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94B2-7122-DA38-F6B7-77BDCE497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2F7AD-77FC-10F8-B831-8A1DD1A03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1CA9A-AEA6-A238-A578-209E94BC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B202D-D864-7747-783A-3131E4CF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D0C1E-E474-84A5-DE79-0BF7B265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9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E8DA-9589-C242-2C2D-432FA6A5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D7645-1BC2-4565-70B7-3FDE22881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2B6F1-2DBF-0D75-D85F-7945E55F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07815-6DC4-1FF0-7905-CCA1F04A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75293-E540-B029-C562-E2F553E4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3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B43DA-D38B-2EB1-691C-F8D9E6770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3ADF2-39A7-32D8-78D4-40D0639DC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1F525-7633-80D9-555D-0F3B5B0E6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36DAF-ABE7-99FD-C683-AE8519A30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6E36A-2DA2-7D8C-E4A5-6488E8F3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4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BEB5-363C-E8FF-ED63-EA2BE94E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5C01B-ABE4-1BE1-EF51-359FDFB97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ED671-C262-B295-635C-38C2EAE8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7C1E3-0AC6-67FB-683E-1156C7B8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967F5-B2C0-25ED-B75B-23656D38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5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CEB9-1C20-BB2D-BBD6-7476BD13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666B8-D929-9FB4-0380-582BD4E53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C21AF-1849-9222-3451-E23ED623F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83FFD-95C4-6B14-9651-B9AEE28C5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ED1BA-9D5B-27E3-6279-DD1963D4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5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2E9EB-9A12-028E-8C0A-689F06E1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2B26-049B-E4F5-7084-D04078209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D4F2A-20EF-4746-7D83-419495142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E9332-D111-7F6E-5CE7-D0BF9BFFB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86326-DEB9-FED7-4DFD-3E074D9A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8D2F8-CCC5-0F09-1812-1EC7D724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8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657B-EB2C-F911-6D3F-49DC2CEA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B6ACA-8E4E-FC28-B8CD-1402F6D9B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8FDC9-25BF-9BC4-1BDB-DBC31BFFD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A0628-7373-994A-8C55-48BE62726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F1B64-FF9B-FA08-CF5B-AC24CF94C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96E6-3E3F-EAA0-34FC-8D50FD81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17F3F-2AAF-1D20-347E-032C62EF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7EC2C-F02B-E983-44E2-13EAA391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AE6C-8D81-05BE-D385-F3F641B2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9F968-E80E-18CF-2EB3-31B743FE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11529-2543-A9B5-8EC8-F619B54D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FC6CE-CA30-A428-CB7C-2693753C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1BDDB-6ED6-C155-15AE-73CAB1B0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89963-542E-587E-B647-196A5FBE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9D538-96CE-E5D8-6B3F-CBD77E95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0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3479-EC24-825A-1D0D-4B5D2A3E9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BF0A9-B1EC-F275-204C-E6841271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FD0B6-B87E-8255-48FE-BF09BEAFE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F7328-DE80-8CC4-7271-1EDE896C4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83EFE-5F36-F7D3-9C75-BA04A766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36700-26E7-9E05-87F1-75BA323E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7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858-2F6C-1AE7-B284-99BAAE31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2582DB-1F63-525E-3FB7-201312C23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14E3C-E3F8-D574-43E3-670FF0F3A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0F5C1-ACEE-19BA-5B76-DC42E181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15C2C-8C86-BCF4-56EB-965E0035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3650A-D7EB-5556-8994-6B1F14D6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3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9F6B-DAA5-81D9-46DE-1010B4D9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EDA00-2BD8-68D5-FFE5-2D23C0DA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CAAD6-AD53-DD71-8F9E-653CC2D5F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C2A1D-3449-493B-AFB3-236FE1BC0E7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F6B00-103E-6A24-3350-96FDFB3FD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5774-0C86-E794-CCA5-4BF235C9D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1B9BF-39B4-431B-811D-4C25E4E3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9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9.png"/><Relationship Id="rId4" Type="http://schemas.openxmlformats.org/officeDocument/2006/relationships/diagramData" Target="../diagrams/data1.xml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10DAD-85AC-1729-BDF8-8AD75FE30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902" y="900044"/>
            <a:ext cx="10908195" cy="2387600"/>
          </a:xfrm>
        </p:spPr>
        <p:txBody>
          <a:bodyPr/>
          <a:lstStyle/>
          <a:p>
            <a:r>
              <a:rPr lang="en-US" altLang="zh-CN" sz="6000" b="1" err="1"/>
              <a:t>Dapr</a:t>
            </a:r>
            <a:r>
              <a:rPr lang="zh-CN" altLang="en-US" sz="6000" b="1"/>
              <a:t> </a:t>
            </a:r>
            <a:r>
              <a:rPr lang="en-US" altLang="zh-CN" sz="6000" b="1"/>
              <a:t>VS Code Extension </a:t>
            </a:r>
            <a:r>
              <a:rPr lang="zh-CN" altLang="en-US" sz="6000" b="1"/>
              <a:t>源码解析</a:t>
            </a:r>
            <a:endParaRPr lang="en-US" b="1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4EB432-85B2-8F48-0088-7B196A04E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2996" y="4307716"/>
            <a:ext cx="7845286" cy="1655762"/>
          </a:xfrm>
        </p:spPr>
        <p:txBody>
          <a:bodyPr/>
          <a:lstStyle/>
          <a:p>
            <a:pPr algn="l"/>
            <a:r>
              <a:rPr lang="en-US" dirty="0"/>
              <a:t>		</a:t>
            </a:r>
            <a:r>
              <a:rPr lang="zh-CN" altLang="en-US" dirty="0"/>
              <a:t>微软开发者事业部“</a:t>
            </a:r>
            <a:r>
              <a:rPr lang="en-US" altLang="zh-CN" dirty="0"/>
              <a:t>Flexible Friday</a:t>
            </a:r>
            <a:r>
              <a:rPr lang="zh-CN" altLang="en-US" dirty="0"/>
              <a:t>”项目组</a:t>
            </a:r>
            <a:endParaRPr lang="en-US" altLang="zh-CN" dirty="0"/>
          </a:p>
          <a:p>
            <a:pPr algn="l"/>
            <a:r>
              <a:rPr lang="en-US" dirty="0"/>
              <a:t>		                                      </a:t>
            </a:r>
            <a:r>
              <a:rPr lang="zh-CN" altLang="en-US" dirty="0"/>
              <a:t>何儒</a:t>
            </a:r>
            <a:r>
              <a:rPr lang="en-US" dirty="0"/>
              <a:t>, </a:t>
            </a:r>
            <a:r>
              <a:rPr lang="zh-CN" altLang="en-US" dirty="0"/>
              <a:t>黄志坤</a:t>
            </a:r>
            <a:r>
              <a:rPr lang="en-US" dirty="0"/>
              <a:t>, </a:t>
            </a:r>
            <a:r>
              <a:rPr lang="zh-CN" altLang="en-US" dirty="0"/>
              <a:t>董昱昆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66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trim.32755B3B-78B7-4EE7-BF46-FE807C7BA8E0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E68C7705-3C28-0F73-4E7B-DF2361B7B1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3203" y="215190"/>
            <a:ext cx="9665593" cy="64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6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6FF3-F4A2-A416-9C29-18E18DF2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11" y="407823"/>
            <a:ext cx="10515600" cy="1325563"/>
          </a:xfrm>
        </p:spPr>
        <p:txBody>
          <a:bodyPr/>
          <a:lstStyle/>
          <a:p>
            <a:r>
              <a:rPr lang="zh-CN" altLang="en-US" b="1">
                <a:latin typeface="+mj-ea"/>
              </a:rPr>
              <a:t>架构设计</a:t>
            </a:r>
            <a:endParaRPr lang="en-US" b="1">
              <a:latin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D1B05C-4831-AE12-904C-BC495E231D7C}"/>
              </a:ext>
            </a:extLst>
          </p:cNvPr>
          <p:cNvSpPr/>
          <p:nvPr/>
        </p:nvSpPr>
        <p:spPr>
          <a:xfrm>
            <a:off x="5850835" y="4465989"/>
            <a:ext cx="3244850" cy="2057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53D5A-FCA6-52D5-5D73-CBF40B8A8616}"/>
              </a:ext>
            </a:extLst>
          </p:cNvPr>
          <p:cNvSpPr/>
          <p:nvPr/>
        </p:nvSpPr>
        <p:spPr>
          <a:xfrm>
            <a:off x="2199586" y="4472339"/>
            <a:ext cx="3244850" cy="2057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4080B5-C0EC-E2A9-8A67-973EA56DD08B}"/>
              </a:ext>
            </a:extLst>
          </p:cNvPr>
          <p:cNvSpPr/>
          <p:nvPr/>
        </p:nvSpPr>
        <p:spPr>
          <a:xfrm>
            <a:off x="3418786" y="1354489"/>
            <a:ext cx="4845050" cy="2178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159AF-0933-E6EE-BC05-B510B6E2EDDB}"/>
              </a:ext>
            </a:extLst>
          </p:cNvPr>
          <p:cNvSpPr/>
          <p:nvPr/>
        </p:nvSpPr>
        <p:spPr>
          <a:xfrm>
            <a:off x="3945835" y="3081689"/>
            <a:ext cx="495300" cy="4508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Microsoft YaHei" panose="020B0503020204020204" pitchFamily="34" charset="-122"/>
                <a:ea typeface="Microsoft YaHei" panose="020B0503020204020204" pitchFamily="34" charset="-122"/>
              </a:rPr>
              <a:t>Ex</a:t>
            </a:r>
            <a:endParaRPr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D5EFE-5F51-BE35-14F3-F156D5D2A348}"/>
              </a:ext>
            </a:extLst>
          </p:cNvPr>
          <p:cNvSpPr/>
          <p:nvPr/>
        </p:nvSpPr>
        <p:spPr>
          <a:xfrm>
            <a:off x="4455423" y="3081689"/>
            <a:ext cx="495300" cy="4508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Microsoft YaHei" panose="020B0503020204020204" pitchFamily="34" charset="-122"/>
                <a:ea typeface="Microsoft YaHei" panose="020B0503020204020204" pitchFamily="34" charset="-122"/>
              </a:rPr>
              <a:t>Ex</a:t>
            </a:r>
            <a:endParaRPr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E315EA-5DBF-F256-D2F6-4ACE351D6930}"/>
              </a:ext>
            </a:extLst>
          </p:cNvPr>
          <p:cNvSpPr/>
          <p:nvPr/>
        </p:nvSpPr>
        <p:spPr>
          <a:xfrm>
            <a:off x="4968185" y="3081689"/>
            <a:ext cx="495300" cy="4508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Microsoft YaHei" panose="020B0503020204020204" pitchFamily="34" charset="-122"/>
                <a:ea typeface="Microsoft YaHei" panose="020B0503020204020204" pitchFamily="34" charset="-122"/>
              </a:rPr>
              <a:t>Ex</a:t>
            </a:r>
            <a:endParaRPr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70FD7-F5F1-A6B1-7B65-C33F38F29696}"/>
              </a:ext>
            </a:extLst>
          </p:cNvPr>
          <p:cNvSpPr/>
          <p:nvPr/>
        </p:nvSpPr>
        <p:spPr>
          <a:xfrm>
            <a:off x="5463485" y="3081689"/>
            <a:ext cx="495300" cy="4508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Microsoft YaHei" panose="020B0503020204020204" pitchFamily="34" charset="-122"/>
                <a:ea typeface="Microsoft YaHei" panose="020B0503020204020204" pitchFamily="34" charset="-122"/>
              </a:rPr>
              <a:t>Dapr</a:t>
            </a:r>
            <a:endParaRPr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8CF81-0E8C-14A8-E876-4D5490692E09}"/>
              </a:ext>
            </a:extLst>
          </p:cNvPr>
          <p:cNvSpPr/>
          <p:nvPr/>
        </p:nvSpPr>
        <p:spPr>
          <a:xfrm>
            <a:off x="5976248" y="3081689"/>
            <a:ext cx="495300" cy="4508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Microsoft YaHei" panose="020B0503020204020204" pitchFamily="34" charset="-122"/>
                <a:ea typeface="Microsoft YaHei" panose="020B0503020204020204" pitchFamily="34" charset="-122"/>
              </a:rPr>
              <a:t>Ex</a:t>
            </a:r>
            <a:endParaRPr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231F5-1A9A-893B-2C73-E2C0F5C05056}"/>
              </a:ext>
            </a:extLst>
          </p:cNvPr>
          <p:cNvSpPr/>
          <p:nvPr/>
        </p:nvSpPr>
        <p:spPr>
          <a:xfrm>
            <a:off x="2231336" y="5183538"/>
            <a:ext cx="3155950" cy="34925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TaskProvider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79482-C19C-ADD5-0356-B9B7B8C5E6C1}"/>
              </a:ext>
            </a:extLst>
          </p:cNvPr>
          <p:cNvSpPr/>
          <p:nvPr/>
        </p:nvSpPr>
        <p:spPr>
          <a:xfrm>
            <a:off x="2231336" y="5637564"/>
            <a:ext cx="3155950" cy="34925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TreeDataProvider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D64DB9-82C4-C8C1-4DC8-EB86DA008200}"/>
              </a:ext>
            </a:extLst>
          </p:cNvPr>
          <p:cNvSpPr/>
          <p:nvPr/>
        </p:nvSpPr>
        <p:spPr>
          <a:xfrm>
            <a:off x="2244036" y="6075713"/>
            <a:ext cx="3155950" cy="34925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CommandHandler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D43EF-7282-FAF8-6145-AA259F888151}"/>
              </a:ext>
            </a:extLst>
          </p:cNvPr>
          <p:cNvSpPr/>
          <p:nvPr/>
        </p:nvSpPr>
        <p:spPr>
          <a:xfrm>
            <a:off x="5879411" y="5170839"/>
            <a:ext cx="3155950" cy="3492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contributes.taskDefinitions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25DE5D-A4D9-B6FB-8DB5-18DE8122FD66}"/>
              </a:ext>
            </a:extLst>
          </p:cNvPr>
          <p:cNvSpPr/>
          <p:nvPr/>
        </p:nvSpPr>
        <p:spPr>
          <a:xfrm>
            <a:off x="5879411" y="5621689"/>
            <a:ext cx="3155950" cy="3492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contributes.views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52EAD6-21B5-5892-CDE2-9F07269AA2FC}"/>
              </a:ext>
            </a:extLst>
          </p:cNvPr>
          <p:cNvSpPr/>
          <p:nvPr/>
        </p:nvSpPr>
        <p:spPr>
          <a:xfrm>
            <a:off x="5895285" y="6050314"/>
            <a:ext cx="3155950" cy="3492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contributes.commands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5E2C01-B715-B520-4531-A708D71BD34C}"/>
              </a:ext>
            </a:extLst>
          </p:cNvPr>
          <p:cNvSpPr txBox="1"/>
          <p:nvPr/>
        </p:nvSpPr>
        <p:spPr>
          <a:xfrm>
            <a:off x="2288486" y="4573939"/>
            <a:ext cx="28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Providers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8E58DC-38C7-E11C-0985-1393E763A931}"/>
              </a:ext>
            </a:extLst>
          </p:cNvPr>
          <p:cNvSpPr txBox="1"/>
          <p:nvPr/>
        </p:nvSpPr>
        <p:spPr>
          <a:xfrm>
            <a:off x="5895285" y="4573939"/>
            <a:ext cx="308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Contribution Points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E7B8A4-086C-4BC1-6AEB-A7A0A15A144A}"/>
              </a:ext>
            </a:extLst>
          </p:cNvPr>
          <p:cNvSpPr/>
          <p:nvPr/>
        </p:nvSpPr>
        <p:spPr>
          <a:xfrm rot="16200000">
            <a:off x="5296799" y="2498519"/>
            <a:ext cx="708023" cy="29781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9BADCA-A6E3-27B7-73BB-3C39C3C6C9A3}"/>
              </a:ext>
            </a:extLst>
          </p:cNvPr>
          <p:cNvSpPr txBox="1"/>
          <p:nvPr/>
        </p:nvSpPr>
        <p:spPr>
          <a:xfrm>
            <a:off x="3717236" y="1535464"/>
            <a:ext cx="14605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VS Code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268C5A-DBD8-F509-E91E-3422C4DC8278}"/>
              </a:ext>
            </a:extLst>
          </p:cNvPr>
          <p:cNvSpPr/>
          <p:nvPr/>
        </p:nvSpPr>
        <p:spPr>
          <a:xfrm>
            <a:off x="6489011" y="3081689"/>
            <a:ext cx="495300" cy="4508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Microsoft YaHei" panose="020B0503020204020204" pitchFamily="34" charset="-122"/>
                <a:ea typeface="Microsoft YaHei" panose="020B0503020204020204" pitchFamily="34" charset="-122"/>
              </a:rPr>
              <a:t>Ex</a:t>
            </a:r>
            <a:endParaRPr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0D711D-C652-8967-E235-6702097B03AE}"/>
              </a:ext>
            </a:extLst>
          </p:cNvPr>
          <p:cNvSpPr txBox="1"/>
          <p:nvPr/>
        </p:nvSpPr>
        <p:spPr>
          <a:xfrm>
            <a:off x="7070035" y="3081689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>
              <a:solidFill>
                <a:schemeClr val="accent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60979-BCDA-1767-39C1-8B8D5CE556AE}"/>
              </a:ext>
            </a:extLst>
          </p:cNvPr>
          <p:cNvSpPr txBox="1"/>
          <p:nvPr/>
        </p:nvSpPr>
        <p:spPr>
          <a:xfrm>
            <a:off x="6023389" y="2285836"/>
            <a:ext cx="379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Register all providers &amp; handlers.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861F640-307B-B82A-02D0-CD8DC662DD0C}"/>
              </a:ext>
            </a:extLst>
          </p:cNvPr>
          <p:cNvCxnSpPr/>
          <p:nvPr/>
        </p:nvCxnSpPr>
        <p:spPr>
          <a:xfrm rot="5400000">
            <a:off x="5583878" y="2625818"/>
            <a:ext cx="459303" cy="32543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33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BD6-9AC8-40AB-6E01-41E202AE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93227"/>
            <a:ext cx="10515600" cy="1325563"/>
          </a:xfrm>
        </p:spPr>
        <p:txBody>
          <a:bodyPr/>
          <a:lstStyle/>
          <a:p>
            <a:r>
              <a:rPr lang="zh-CN" altLang="en-US" b="1" dirty="0"/>
              <a:t>源码解析 </a:t>
            </a:r>
            <a:r>
              <a:rPr lang="en-US" altLang="zh-CN" b="1" dirty="0"/>
              <a:t>– </a:t>
            </a:r>
            <a:r>
              <a:rPr lang="zh-CN" altLang="en-US" b="1" dirty="0"/>
              <a:t>调试 </a:t>
            </a:r>
            <a:r>
              <a:rPr lang="en-US" altLang="zh-CN" b="1" dirty="0"/>
              <a:t>: </a:t>
            </a:r>
            <a:r>
              <a:rPr lang="zh-CN" altLang="en-US" b="1" dirty="0"/>
              <a:t>背景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372030-5AF2-030F-3ED8-388E36942F87}"/>
              </a:ext>
            </a:extLst>
          </p:cNvPr>
          <p:cNvSpPr txBox="1">
            <a:spLocks/>
          </p:cNvSpPr>
          <p:nvPr/>
        </p:nvSpPr>
        <p:spPr>
          <a:xfrm>
            <a:off x="928213" y="2055066"/>
            <a:ext cx="4233153" cy="400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err="1"/>
              <a:t>launch.json</a:t>
            </a:r>
            <a:r>
              <a:rPr lang="en-US" sz="1400"/>
              <a:t>: </a:t>
            </a:r>
            <a:r>
              <a:rPr lang="zh-CN" altLang="en-US" sz="1400">
                <a:solidFill>
                  <a:srgbClr val="444444"/>
                </a:solidFill>
                <a:latin typeface="Segoe UI" panose="020B0502040204020203" pitchFamily="34" charset="0"/>
              </a:rPr>
              <a:t>定义</a:t>
            </a:r>
            <a:r>
              <a:rPr lang="zh-CN" altLang="en-US" sz="1400" b="0" i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如何启动调试</a:t>
            </a:r>
            <a:endParaRPr lang="en-US" sz="1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ED0A3-828A-7E77-5ABE-9D937E55EE75}"/>
              </a:ext>
            </a:extLst>
          </p:cNvPr>
          <p:cNvSpPr txBox="1">
            <a:spLocks/>
          </p:cNvSpPr>
          <p:nvPr/>
        </p:nvSpPr>
        <p:spPr>
          <a:xfrm>
            <a:off x="6185530" y="2055066"/>
            <a:ext cx="6006470" cy="463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err="1"/>
              <a:t>tasks.json</a:t>
            </a:r>
            <a:r>
              <a:rPr lang="en-US" sz="1400"/>
              <a:t>: </a:t>
            </a:r>
            <a:r>
              <a:rPr lang="zh-CN" altLang="en-US" sz="1400"/>
              <a:t>定义和运行任务（例如编译或执行测试）</a:t>
            </a:r>
            <a:endParaRPr lang="en-US" altLang="zh-CN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4F2E21-CC23-66D1-6296-4FDB6ED7238B}"/>
              </a:ext>
            </a:extLst>
          </p:cNvPr>
          <p:cNvSpPr txBox="1"/>
          <p:nvPr/>
        </p:nvSpPr>
        <p:spPr>
          <a:xfrm>
            <a:off x="1012695" y="2498424"/>
            <a:ext cx="3753255" cy="31393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{</a:t>
            </a:r>
          </a:p>
          <a:p>
            <a:r>
              <a:rPr lang="en-US" sz="1100"/>
              <a:t>    "version": "0.2.0",</a:t>
            </a:r>
          </a:p>
          <a:p>
            <a:r>
              <a:rPr lang="en-US" sz="1100"/>
              <a:t>    "configurations": [</a:t>
            </a:r>
          </a:p>
          <a:p>
            <a:r>
              <a:rPr lang="en-US" sz="1100"/>
              <a:t> {</a:t>
            </a:r>
          </a:p>
          <a:p>
            <a:r>
              <a:rPr lang="en-US" sz="1100"/>
              <a:t>            "name": ".NET Core Launch (web)",</a:t>
            </a:r>
          </a:p>
          <a:p>
            <a:r>
              <a:rPr lang="en-US" sz="1100"/>
              <a:t>            "type": "</a:t>
            </a:r>
            <a:r>
              <a:rPr lang="en-US" sz="1100" err="1"/>
              <a:t>coreclr</a:t>
            </a:r>
            <a:r>
              <a:rPr lang="en-US" sz="1100"/>
              <a:t>",</a:t>
            </a:r>
          </a:p>
          <a:p>
            <a:r>
              <a:rPr lang="en-US" sz="1100"/>
              <a:t>            "request": "launch",</a:t>
            </a:r>
          </a:p>
          <a:p>
            <a:r>
              <a:rPr lang="en-US" sz="1100"/>
              <a:t>            "</a:t>
            </a:r>
            <a:r>
              <a:rPr lang="en-US" sz="1100" err="1"/>
              <a:t>preLaunchTask</a:t>
            </a:r>
            <a:r>
              <a:rPr lang="en-US" sz="1100"/>
              <a:t>": "build",</a:t>
            </a:r>
          </a:p>
          <a:p>
            <a:r>
              <a:rPr lang="en-US" sz="1100"/>
              <a:t>            "program": "${</a:t>
            </a:r>
            <a:r>
              <a:rPr lang="en-US" sz="1100" err="1"/>
              <a:t>workspaceFolder</a:t>
            </a:r>
            <a:r>
              <a:rPr lang="en-US" sz="1100"/>
              <a:t>}/bin/Debug/net7.0/netcoreapp.dll",</a:t>
            </a:r>
          </a:p>
          <a:p>
            <a:r>
              <a:rPr lang="en-US" sz="1100"/>
              <a:t>            "</a:t>
            </a:r>
            <a:r>
              <a:rPr lang="en-US" sz="1100" err="1"/>
              <a:t>args</a:t>
            </a:r>
            <a:r>
              <a:rPr lang="en-US" sz="1100"/>
              <a:t>": [],</a:t>
            </a:r>
          </a:p>
          <a:p>
            <a:r>
              <a:rPr lang="en-US" sz="1100"/>
              <a:t>            "</a:t>
            </a:r>
            <a:r>
              <a:rPr lang="en-US" sz="1100" err="1"/>
              <a:t>cwd</a:t>
            </a:r>
            <a:r>
              <a:rPr lang="en-US" sz="1100"/>
              <a:t>": "${</a:t>
            </a:r>
            <a:r>
              <a:rPr lang="en-US" sz="1100" err="1"/>
              <a:t>workspaceFolder</a:t>
            </a:r>
            <a:r>
              <a:rPr lang="en-US" sz="1100"/>
              <a:t>}",</a:t>
            </a:r>
          </a:p>
          <a:p>
            <a:r>
              <a:rPr lang="en-US" sz="1100"/>
              <a:t>            "</a:t>
            </a:r>
            <a:r>
              <a:rPr lang="en-US" sz="1100" err="1"/>
              <a:t>stopAtEntry</a:t>
            </a:r>
            <a:r>
              <a:rPr lang="en-US" sz="1100"/>
              <a:t>": false,</a:t>
            </a:r>
          </a:p>
          <a:p>
            <a:r>
              <a:rPr lang="en-US" sz="1100"/>
              <a:t>            "env": {</a:t>
            </a:r>
          </a:p>
          <a:p>
            <a:r>
              <a:rPr lang="en-US" sz="1100"/>
              <a:t>                "ASPNETCORE_ENVIRONMENT": "Development"</a:t>
            </a:r>
          </a:p>
          <a:p>
            <a:r>
              <a:rPr lang="en-US" sz="1100"/>
              <a:t>            }</a:t>
            </a:r>
          </a:p>
          <a:p>
            <a:r>
              <a:rPr lang="en-US" sz="1100"/>
              <a:t>“”</a:t>
            </a:r>
          </a:p>
          <a:p>
            <a:r>
              <a:rPr lang="en-US" sz="110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148F6-2FD7-9B15-6058-F5CF0059F76C}"/>
              </a:ext>
            </a:extLst>
          </p:cNvPr>
          <p:cNvSpPr txBox="1"/>
          <p:nvPr/>
        </p:nvSpPr>
        <p:spPr>
          <a:xfrm>
            <a:off x="6272321" y="2498424"/>
            <a:ext cx="3753255" cy="280076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{</a:t>
            </a:r>
          </a:p>
          <a:p>
            <a:r>
              <a:rPr lang="en-US" sz="1100"/>
              <a:t>    "version": "2.0.0",</a:t>
            </a:r>
          </a:p>
          <a:p>
            <a:r>
              <a:rPr lang="en-US" sz="1100"/>
              <a:t>    "tasks": [</a:t>
            </a:r>
          </a:p>
          <a:p>
            <a:r>
              <a:rPr lang="en-US" sz="1100"/>
              <a:t>        {</a:t>
            </a:r>
          </a:p>
          <a:p>
            <a:r>
              <a:rPr lang="en-US" sz="1100"/>
              <a:t>            "label": "build",</a:t>
            </a:r>
          </a:p>
          <a:p>
            <a:r>
              <a:rPr lang="en-US" sz="1100"/>
              <a:t>            "command": "dotnet",</a:t>
            </a:r>
          </a:p>
          <a:p>
            <a:r>
              <a:rPr lang="en-US" sz="1100"/>
              <a:t>            "type": "process",</a:t>
            </a:r>
          </a:p>
          <a:p>
            <a:r>
              <a:rPr lang="en-US" sz="1100"/>
              <a:t>            "</a:t>
            </a:r>
            <a:r>
              <a:rPr lang="en-US" sz="1100" err="1"/>
              <a:t>args</a:t>
            </a:r>
            <a:r>
              <a:rPr lang="en-US" sz="1100"/>
              <a:t>": [</a:t>
            </a:r>
          </a:p>
          <a:p>
            <a:r>
              <a:rPr lang="en-US" sz="1100"/>
              <a:t>                "build",</a:t>
            </a:r>
          </a:p>
          <a:p>
            <a:r>
              <a:rPr lang="en-US" sz="1100"/>
              <a:t>                "${</a:t>
            </a:r>
            <a:r>
              <a:rPr lang="en-US" sz="1100" err="1"/>
              <a:t>workspaceFolder</a:t>
            </a:r>
            <a:r>
              <a:rPr lang="en-US" sz="1100"/>
              <a:t>}/</a:t>
            </a:r>
            <a:r>
              <a:rPr lang="en-US" sz="1100" err="1"/>
              <a:t>netcoreapp.csproj</a:t>
            </a:r>
            <a:r>
              <a:rPr lang="en-US" sz="1100"/>
              <a:t>",</a:t>
            </a:r>
          </a:p>
          <a:p>
            <a:r>
              <a:rPr lang="en-US" sz="1100"/>
              <a:t>                "/</a:t>
            </a:r>
            <a:r>
              <a:rPr lang="en-US" sz="1100" err="1"/>
              <a:t>property:GenerateFullPaths</a:t>
            </a:r>
            <a:r>
              <a:rPr lang="en-US" sz="1100"/>
              <a:t>=true",</a:t>
            </a:r>
          </a:p>
          <a:p>
            <a:r>
              <a:rPr lang="en-US" sz="1100"/>
              <a:t>                "/</a:t>
            </a:r>
            <a:r>
              <a:rPr lang="en-US" sz="1100" err="1"/>
              <a:t>consoleloggerparameters:NoSummary</a:t>
            </a:r>
            <a:r>
              <a:rPr lang="en-US" sz="1100"/>
              <a:t>"</a:t>
            </a:r>
          </a:p>
          <a:p>
            <a:r>
              <a:rPr lang="en-US" sz="1100"/>
              <a:t>            ],</a:t>
            </a:r>
          </a:p>
          <a:p>
            <a:r>
              <a:rPr lang="en-US" sz="1100"/>
              <a:t>            "</a:t>
            </a:r>
            <a:r>
              <a:rPr lang="en-US" sz="1100" err="1"/>
              <a:t>problemMatcher</a:t>
            </a:r>
            <a:r>
              <a:rPr lang="en-US" sz="1100"/>
              <a:t>": "$</a:t>
            </a:r>
            <a:r>
              <a:rPr lang="en-US" sz="1100" err="1"/>
              <a:t>msCompile</a:t>
            </a:r>
            <a:r>
              <a:rPr lang="en-US" sz="1100"/>
              <a:t>"</a:t>
            </a:r>
          </a:p>
          <a:p>
            <a:r>
              <a:rPr lang="en-US" sz="1100"/>
              <a:t>        }</a:t>
            </a:r>
          </a:p>
          <a:p>
            <a:r>
              <a:rPr lang="en-US" sz="1100"/>
              <a:t>]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928676-9BFC-89C6-94D0-670E669DD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117" y="5107023"/>
            <a:ext cx="3180833" cy="175818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63FEDA-B8F3-D5E4-0CCB-843327D2D8BF}"/>
              </a:ext>
            </a:extLst>
          </p:cNvPr>
          <p:cNvSpPr txBox="1">
            <a:spLocks/>
          </p:cNvSpPr>
          <p:nvPr/>
        </p:nvSpPr>
        <p:spPr>
          <a:xfrm>
            <a:off x="873697" y="1592479"/>
            <a:ext cx="2514600" cy="400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 b="1"/>
              <a:t>VS C</a:t>
            </a:r>
            <a:r>
              <a:rPr lang="en-US" altLang="zh-CN" sz="1700" b="1"/>
              <a:t>ode</a:t>
            </a:r>
            <a:r>
              <a:rPr lang="en-US" sz="1700" b="1"/>
              <a:t> </a:t>
            </a:r>
            <a:r>
              <a:rPr lang="zh-CN" altLang="en-US" sz="1700" b="1"/>
              <a:t>配置文件</a:t>
            </a:r>
            <a:r>
              <a:rPr lang="en-US" altLang="zh-CN" sz="1700" b="1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65B2EE-1C1A-FEC9-C741-42A4FEB4A316}"/>
              </a:ext>
            </a:extLst>
          </p:cNvPr>
          <p:cNvSpPr/>
          <p:nvPr/>
        </p:nvSpPr>
        <p:spPr>
          <a:xfrm>
            <a:off x="1981200" y="3200400"/>
            <a:ext cx="1513114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F18A8B-E40F-4658-D182-C12D99B20342}"/>
              </a:ext>
            </a:extLst>
          </p:cNvPr>
          <p:cNvSpPr/>
          <p:nvPr/>
        </p:nvSpPr>
        <p:spPr>
          <a:xfrm>
            <a:off x="2737757" y="5107023"/>
            <a:ext cx="1513114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E05E932-2069-444B-AAC7-E5BBB1AE61FD}"/>
              </a:ext>
            </a:extLst>
          </p:cNvPr>
          <p:cNvCxnSpPr>
            <a:cxnSpLocks/>
          </p:cNvCxnSpPr>
          <p:nvPr/>
        </p:nvCxnSpPr>
        <p:spPr>
          <a:xfrm flipV="1">
            <a:off x="3034145" y="3499658"/>
            <a:ext cx="3640975" cy="328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CC5216-0006-4227-CAEE-1572F9CB8F68}"/>
              </a:ext>
            </a:extLst>
          </p:cNvPr>
          <p:cNvSpPr txBox="1"/>
          <p:nvPr/>
        </p:nvSpPr>
        <p:spPr>
          <a:xfrm>
            <a:off x="6272321" y="5487431"/>
            <a:ext cx="609738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VS C</a:t>
            </a:r>
            <a:r>
              <a:rPr lang="en-US" altLang="zh-CN" sz="1400" dirty="0"/>
              <a:t>ode</a:t>
            </a:r>
            <a:r>
              <a:rPr lang="zh-CN" altLang="en-US" sz="1400" dirty="0"/>
              <a:t> </a:t>
            </a:r>
            <a:r>
              <a:rPr lang="en-US" altLang="zh-CN" sz="1400" dirty="0"/>
              <a:t>Extension</a:t>
            </a:r>
            <a:r>
              <a:rPr lang="zh-CN" altLang="en-US" sz="1400" dirty="0"/>
              <a:t>可通过</a:t>
            </a:r>
            <a:r>
              <a:rPr lang="en-US" altLang="zh-CN" sz="1400" dirty="0" err="1"/>
              <a:t>taskProvider</a:t>
            </a:r>
            <a:r>
              <a:rPr lang="zh-CN" altLang="en-US" sz="1400" dirty="0"/>
              <a:t>自定义任务类型和处理任务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1. </a:t>
            </a:r>
            <a:r>
              <a:rPr lang="zh-CN" altLang="en-US" sz="1400" dirty="0"/>
              <a:t>在 </a:t>
            </a:r>
            <a:r>
              <a:rPr lang="en-US" altLang="zh-CN" sz="1400" dirty="0" err="1"/>
              <a:t>package.json</a:t>
            </a:r>
            <a:r>
              <a:rPr lang="zh-CN" altLang="en-US" sz="1400" dirty="0"/>
              <a:t>中添加 </a:t>
            </a:r>
            <a:r>
              <a:rPr lang="en-US" altLang="zh-CN" sz="1400" dirty="0"/>
              <a:t>task definition</a:t>
            </a:r>
          </a:p>
          <a:p>
            <a:r>
              <a:rPr lang="en-US" altLang="zh-CN" sz="1400" dirty="0"/>
              <a:t>2. </a:t>
            </a:r>
            <a:r>
              <a:rPr lang="zh-CN" altLang="en-US" sz="1400" dirty="0"/>
              <a:t>在代码中创建 </a:t>
            </a:r>
            <a:r>
              <a:rPr lang="en-US" altLang="zh-CN" sz="1400" dirty="0" err="1"/>
              <a:t>TaskProvider</a:t>
            </a:r>
            <a:endParaRPr lang="en-US" altLang="zh-CN" sz="1400" dirty="0"/>
          </a:p>
          <a:p>
            <a:r>
              <a:rPr lang="en-US" altLang="zh-CN" sz="1400" dirty="0"/>
              <a:t>3. </a:t>
            </a:r>
            <a:r>
              <a:rPr lang="zh-CN" altLang="en-US" sz="1400" dirty="0"/>
              <a:t>注册</a:t>
            </a:r>
            <a:r>
              <a:rPr lang="en-US" altLang="zh-CN" sz="1400" dirty="0" err="1"/>
              <a:t>TaskProvider</a:t>
            </a:r>
            <a:endParaRPr lang="en-US" altLang="zh-CN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638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BD6-9AC8-40AB-6E01-41E202AE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04" y="395432"/>
            <a:ext cx="10515600" cy="1325563"/>
          </a:xfrm>
        </p:spPr>
        <p:txBody>
          <a:bodyPr/>
          <a:lstStyle/>
          <a:p>
            <a:r>
              <a:rPr lang="zh-CN" altLang="en-US" b="1" dirty="0"/>
              <a:t>源码解析 </a:t>
            </a:r>
            <a:r>
              <a:rPr lang="en-US" altLang="zh-CN" b="1" dirty="0"/>
              <a:t>– </a:t>
            </a:r>
            <a:r>
              <a:rPr lang="zh-CN" altLang="en-US" b="1" dirty="0"/>
              <a:t>调试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10C4AA-499B-8D02-F5E0-843E1A65A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920" y="1047043"/>
            <a:ext cx="2648100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400"/>
              <a:t>在</a:t>
            </a:r>
            <a:r>
              <a:rPr lang="en-US" sz="1400"/>
              <a:t> </a:t>
            </a:r>
            <a:r>
              <a:rPr lang="en-US" sz="1400" err="1"/>
              <a:t>launch.json</a:t>
            </a:r>
            <a:r>
              <a:rPr lang="zh-CN" altLang="en-US" sz="1400"/>
              <a:t>中生成新的配置</a:t>
            </a:r>
            <a:r>
              <a:rPr lang="en-US" sz="1400"/>
              <a:t>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7372AF-207C-6908-2F7B-7CDA367DA42E}"/>
              </a:ext>
            </a:extLst>
          </p:cNvPr>
          <p:cNvSpPr txBox="1">
            <a:spLocks/>
          </p:cNvSpPr>
          <p:nvPr/>
        </p:nvSpPr>
        <p:spPr>
          <a:xfrm>
            <a:off x="2791920" y="2029255"/>
            <a:ext cx="3508165" cy="3149011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100">
                <a:ea typeface="+mn-lt"/>
                <a:cs typeface="+mn-lt"/>
              </a:rPr>
              <a:t>"configurations": [</a:t>
            </a:r>
            <a:endParaRPr lang="en-US" sz="1100">
              <a:cs typeface="Calibri"/>
            </a:endParaRPr>
          </a:p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100">
                <a:ea typeface="+mn-lt"/>
                <a:cs typeface="+mn-lt"/>
              </a:rPr>
              <a:t>        {</a:t>
            </a:r>
            <a:endParaRPr lang="en-US" sz="1100">
              <a:cs typeface="Calibri"/>
            </a:endParaRPr>
          </a:p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100">
                <a:ea typeface="+mn-lt"/>
                <a:cs typeface="+mn-lt"/>
              </a:rPr>
              <a:t>            "name": ".NET Core Launch (web)",</a:t>
            </a:r>
            <a:endParaRPr lang="en-US" sz="1100">
              <a:cs typeface="Calibri"/>
            </a:endParaRPr>
          </a:p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100">
                <a:ea typeface="+mn-lt"/>
                <a:cs typeface="+mn-lt"/>
              </a:rPr>
              <a:t>            ...</a:t>
            </a:r>
          </a:p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100">
                <a:ea typeface="+mn-lt"/>
                <a:cs typeface="+mn-lt"/>
              </a:rPr>
              <a:t>        },</a:t>
            </a:r>
            <a:endParaRPr lang="en-US" sz="1100">
              <a:cs typeface="Calibri"/>
            </a:endParaRPr>
          </a:p>
          <a:p>
            <a:pPr>
              <a:spcBef>
                <a:spcPts val="700"/>
              </a:spcBef>
              <a:buNone/>
            </a:pPr>
            <a:endParaRPr lang="en-US" sz="1100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cs typeface="Calibri"/>
              </a:rPr>
              <a:t>+        {</a:t>
            </a:r>
            <a:endParaRPr lang="en-US" sz="1100" b="1">
              <a:ea typeface="+mn-lt"/>
              <a:cs typeface="+mn-lt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cs typeface="Calibri"/>
              </a:rPr>
              <a:t>+            "name": ".NET Core Launch (web) with </a:t>
            </a:r>
            <a:r>
              <a:rPr lang="en-US" sz="1100" b="1" err="1">
                <a:cs typeface="Calibri"/>
              </a:rPr>
              <a:t>Dapr</a:t>
            </a:r>
            <a:r>
              <a:rPr lang="en-US" sz="1100" b="1">
                <a:cs typeface="Calibri"/>
              </a:rPr>
              <a:t>",</a:t>
            </a:r>
            <a:endParaRPr lang="en-US" sz="1100" b="1">
              <a:ea typeface="+mn-lt"/>
              <a:cs typeface="+mn-lt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</a:t>
            </a:r>
            <a:r>
              <a:rPr lang="en-US" sz="1100" b="1" err="1">
                <a:ea typeface="+mn-lt"/>
                <a:cs typeface="+mn-lt"/>
              </a:rPr>
              <a:t>preLaunchTask</a:t>
            </a:r>
            <a:r>
              <a:rPr lang="en-US" sz="1100" b="1">
                <a:ea typeface="+mn-lt"/>
                <a:cs typeface="+mn-lt"/>
              </a:rPr>
              <a:t>": "</a:t>
            </a:r>
            <a:r>
              <a:rPr lang="en-US" sz="1100" b="1" err="1">
                <a:ea typeface="+mn-lt"/>
                <a:cs typeface="+mn-lt"/>
              </a:rPr>
              <a:t>dapr</a:t>
            </a:r>
            <a:r>
              <a:rPr lang="en-US" sz="1100" b="1">
                <a:ea typeface="+mn-lt"/>
                <a:cs typeface="+mn-lt"/>
              </a:rPr>
              <a:t>-debug",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</a:t>
            </a:r>
            <a:r>
              <a:rPr lang="en-US" sz="1100" b="1" err="1">
                <a:ea typeface="+mn-lt"/>
                <a:cs typeface="+mn-lt"/>
              </a:rPr>
              <a:t>postDebugTask</a:t>
            </a:r>
            <a:r>
              <a:rPr lang="en-US" sz="1100" b="1">
                <a:ea typeface="+mn-lt"/>
                <a:cs typeface="+mn-lt"/>
              </a:rPr>
              <a:t>": "</a:t>
            </a:r>
            <a:r>
              <a:rPr lang="en-US" sz="1100" b="1" err="1">
                <a:ea typeface="+mn-lt"/>
                <a:cs typeface="+mn-lt"/>
              </a:rPr>
              <a:t>daprd</a:t>
            </a:r>
            <a:r>
              <a:rPr lang="en-US" sz="1100" b="1">
                <a:ea typeface="+mn-lt"/>
                <a:cs typeface="+mn-lt"/>
              </a:rPr>
              <a:t>-down"</a:t>
            </a:r>
            <a:endParaRPr lang="en-US" sz="1100" b="1">
              <a:cs typeface="Calibri" panose="020F0502020204030204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cs typeface="Calibri" panose="020F0502020204030204"/>
              </a:rPr>
              <a:t>+            ...</a:t>
            </a:r>
            <a:endParaRPr lang="en-US" sz="1100" b="1">
              <a:ea typeface="+mn-lt"/>
              <a:cs typeface="+mn-lt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cs typeface="Calibri"/>
              </a:rPr>
              <a:t>+        },</a:t>
            </a:r>
            <a:endParaRPr lang="en-US" sz="1100" b="1"/>
          </a:p>
          <a:p>
            <a:pPr>
              <a:spcBef>
                <a:spcPts val="700"/>
              </a:spcBef>
              <a:buNone/>
            </a:pPr>
            <a:r>
              <a:rPr lang="en-US" sz="1100">
                <a:cs typeface="Calibri"/>
              </a:rPr>
              <a:t>]</a:t>
            </a:r>
          </a:p>
          <a:p>
            <a:pPr marL="0" indent="0">
              <a:spcBef>
                <a:spcPts val="700"/>
              </a:spcBef>
              <a:buFont typeface="Arial" panose="020B0604020202020204" pitchFamily="34" charset="0"/>
              <a:buNone/>
            </a:pPr>
            <a:endParaRPr lang="en-US" sz="1100"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61CF90-7901-C7AE-1AD4-0CEA66666983}"/>
              </a:ext>
            </a:extLst>
          </p:cNvPr>
          <p:cNvSpPr txBox="1">
            <a:spLocks/>
          </p:cNvSpPr>
          <p:nvPr/>
        </p:nvSpPr>
        <p:spPr>
          <a:xfrm>
            <a:off x="7065526" y="1054819"/>
            <a:ext cx="2833991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在</a:t>
            </a:r>
            <a:r>
              <a:rPr lang="en-US" sz="1400"/>
              <a:t> </a:t>
            </a:r>
            <a:r>
              <a:rPr lang="en-US" sz="1400" err="1"/>
              <a:t>task.json</a:t>
            </a:r>
            <a:r>
              <a:rPr lang="zh-CN" altLang="en-US" sz="1400"/>
              <a:t>中生成新的任务</a:t>
            </a:r>
            <a:r>
              <a:rPr lang="en-US" sz="1400"/>
              <a:t>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4BA126-95F1-0F31-5274-A55880EDAF01}"/>
              </a:ext>
            </a:extLst>
          </p:cNvPr>
          <p:cNvSpPr txBox="1">
            <a:spLocks/>
          </p:cNvSpPr>
          <p:nvPr/>
        </p:nvSpPr>
        <p:spPr>
          <a:xfrm>
            <a:off x="6857141" y="1907453"/>
            <a:ext cx="3487078" cy="430667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100">
                <a:ea typeface="+mn-lt"/>
                <a:cs typeface="+mn-lt"/>
              </a:rPr>
              <a:t>"tasks": [</a:t>
            </a:r>
            <a:endParaRPr lang="en-US" sz="1100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>
                <a:ea typeface="+mn-lt"/>
                <a:cs typeface="+mn-lt"/>
              </a:rPr>
              <a:t>        {</a:t>
            </a:r>
          </a:p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100">
                <a:ea typeface="+mn-lt"/>
                <a:cs typeface="+mn-lt"/>
              </a:rPr>
              <a:t>            ...</a:t>
            </a:r>
          </a:p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100">
                <a:ea typeface="+mn-lt"/>
                <a:cs typeface="+mn-lt"/>
              </a:rPr>
              <a:t>        },</a:t>
            </a:r>
            <a:endParaRPr lang="en-US" sz="1100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{</a:t>
            </a: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</a:t>
            </a:r>
            <a:r>
              <a:rPr lang="en-US" sz="1100" b="1" err="1">
                <a:ea typeface="+mn-lt"/>
                <a:cs typeface="+mn-lt"/>
              </a:rPr>
              <a:t>appId</a:t>
            </a:r>
            <a:r>
              <a:rPr lang="en-US" sz="1100" b="1">
                <a:ea typeface="+mn-lt"/>
                <a:cs typeface="+mn-lt"/>
              </a:rPr>
              <a:t>": “{</a:t>
            </a:r>
            <a:r>
              <a:rPr lang="en-US" sz="1100" b="1" err="1">
                <a:ea typeface="+mn-lt"/>
                <a:cs typeface="+mn-lt"/>
              </a:rPr>
              <a:t>appId</a:t>
            </a:r>
            <a:r>
              <a:rPr lang="en-US" sz="1100" b="1">
                <a:ea typeface="+mn-lt"/>
                <a:cs typeface="+mn-lt"/>
              </a:rPr>
              <a:t>}",</a:t>
            </a: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</a:t>
            </a:r>
            <a:r>
              <a:rPr lang="en-US" sz="1100" b="1" err="1">
                <a:ea typeface="+mn-lt"/>
                <a:cs typeface="+mn-lt"/>
              </a:rPr>
              <a:t>appPort</a:t>
            </a:r>
            <a:r>
              <a:rPr lang="en-US" sz="1100" b="1">
                <a:ea typeface="+mn-lt"/>
                <a:cs typeface="+mn-lt"/>
              </a:rPr>
              <a:t>": {port},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"label": "</a:t>
            </a:r>
            <a:r>
              <a:rPr lang="en-US" sz="1100" b="1" err="1">
                <a:ea typeface="+mn-lt"/>
                <a:cs typeface="+mn-lt"/>
              </a:rPr>
              <a:t>dapr</a:t>
            </a:r>
            <a:r>
              <a:rPr lang="en-US" sz="1100" b="1">
                <a:ea typeface="+mn-lt"/>
                <a:cs typeface="+mn-lt"/>
              </a:rPr>
              <a:t>-debug",</a:t>
            </a: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"type": "</a:t>
            </a:r>
            <a:r>
              <a:rPr lang="en-US" sz="1100" b="1" err="1">
                <a:ea typeface="+mn-lt"/>
                <a:cs typeface="+mn-lt"/>
              </a:rPr>
              <a:t>dapr</a:t>
            </a:r>
            <a:r>
              <a:rPr lang="en-US" sz="1100" b="1">
                <a:ea typeface="+mn-lt"/>
                <a:cs typeface="+mn-lt"/>
              </a:rPr>
              <a:t>",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</a:t>
            </a:r>
            <a:r>
              <a:rPr lang="en-US" sz="1100" b="1" err="1">
                <a:ea typeface="+mn-lt"/>
                <a:cs typeface="+mn-lt"/>
              </a:rPr>
              <a:t>dependsOn</a:t>
            </a:r>
            <a:r>
              <a:rPr lang="en-US" sz="1100" b="1">
                <a:ea typeface="+mn-lt"/>
                <a:cs typeface="+mn-lt"/>
              </a:rPr>
              <a:t>": "build"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},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{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</a:t>
            </a:r>
            <a:r>
              <a:rPr lang="en-US" sz="1100" b="1" err="1">
                <a:ea typeface="+mn-lt"/>
                <a:cs typeface="+mn-lt"/>
              </a:rPr>
              <a:t>appId</a:t>
            </a:r>
            <a:r>
              <a:rPr lang="en-US" sz="1100" b="1">
                <a:ea typeface="+mn-lt"/>
                <a:cs typeface="+mn-lt"/>
              </a:rPr>
              <a:t>": "app",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"label": "</a:t>
            </a:r>
            <a:r>
              <a:rPr lang="en-US" sz="1100" b="1" err="1">
                <a:ea typeface="+mn-lt"/>
                <a:cs typeface="+mn-lt"/>
              </a:rPr>
              <a:t>daprd</a:t>
            </a:r>
            <a:r>
              <a:rPr lang="en-US" sz="1100" b="1">
                <a:ea typeface="+mn-lt"/>
                <a:cs typeface="+mn-lt"/>
              </a:rPr>
              <a:t>-down",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"type": "</a:t>
            </a:r>
            <a:r>
              <a:rPr lang="en-US" sz="1100" b="1" err="1">
                <a:ea typeface="+mn-lt"/>
                <a:cs typeface="+mn-lt"/>
              </a:rPr>
              <a:t>daprd</a:t>
            </a:r>
            <a:r>
              <a:rPr lang="en-US" sz="1100" b="1">
                <a:ea typeface="+mn-lt"/>
                <a:cs typeface="+mn-lt"/>
              </a:rPr>
              <a:t>-down"</a:t>
            </a: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},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>
                <a:cs typeface="Calibri"/>
              </a:rPr>
              <a:t>]</a:t>
            </a:r>
          </a:p>
          <a:p>
            <a:pPr>
              <a:spcBef>
                <a:spcPts val="700"/>
              </a:spcBef>
              <a:buNone/>
            </a:pPr>
            <a:endParaRPr lang="en-US" sz="1100">
              <a:cs typeface="Calibri"/>
            </a:endParaRPr>
          </a:p>
          <a:p>
            <a:pPr marL="0" indent="0">
              <a:spcBef>
                <a:spcPts val="700"/>
              </a:spcBef>
              <a:buFont typeface="Arial" panose="020B0604020202020204" pitchFamily="34" charset="0"/>
              <a:buNone/>
            </a:pPr>
            <a:endParaRPr lang="en-US" sz="1100"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C35DF2-6BA9-863A-710B-05763FE42034}"/>
              </a:ext>
            </a:extLst>
          </p:cNvPr>
          <p:cNvCxnSpPr>
            <a:cxnSpLocks/>
          </p:cNvCxnSpPr>
          <p:nvPr/>
        </p:nvCxnSpPr>
        <p:spPr>
          <a:xfrm flipV="1">
            <a:off x="5255277" y="3828527"/>
            <a:ext cx="1897202" cy="167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ADF2BA-0CB5-5F11-45AC-B763E632DD30}"/>
              </a:ext>
            </a:extLst>
          </p:cNvPr>
          <p:cNvCxnSpPr>
            <a:cxnSpLocks/>
          </p:cNvCxnSpPr>
          <p:nvPr/>
        </p:nvCxnSpPr>
        <p:spPr>
          <a:xfrm>
            <a:off x="5286525" y="4321976"/>
            <a:ext cx="1865954" cy="917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4C439EA-D656-6546-E94E-328E9974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41" y="4883740"/>
            <a:ext cx="3181864" cy="197426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F53FF77-0354-0274-3172-9E22A20B525B}"/>
              </a:ext>
            </a:extLst>
          </p:cNvPr>
          <p:cNvSpPr txBox="1">
            <a:spLocks/>
          </p:cNvSpPr>
          <p:nvPr/>
        </p:nvSpPr>
        <p:spPr>
          <a:xfrm>
            <a:off x="252458" y="1936098"/>
            <a:ext cx="2453178" cy="342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err="1"/>
              <a:t>Dapr</a:t>
            </a:r>
            <a:r>
              <a:rPr lang="en-US" sz="1600" b="1"/>
              <a:t>: Scaffold </a:t>
            </a:r>
            <a:r>
              <a:rPr lang="en-US" sz="1600" b="1" err="1"/>
              <a:t>Dapr</a:t>
            </a:r>
            <a:r>
              <a:rPr lang="en-US" sz="1600" b="1"/>
              <a:t> tasks:</a:t>
            </a:r>
            <a:endParaRPr lang="en-US" sz="140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200"/>
              <a:t>用户交互</a:t>
            </a:r>
            <a:endParaRPr lang="en-US" altLang="zh-CN" sz="1200"/>
          </a:p>
          <a:p>
            <a:pPr marL="0" indent="0">
              <a:buNone/>
            </a:pPr>
            <a:r>
              <a:rPr lang="en-US" altLang="zh-CN" sz="1200"/>
              <a:t>             </a:t>
            </a:r>
            <a:r>
              <a:rPr lang="zh-CN" altLang="en-US" sz="1200"/>
              <a:t>选择调试的配置</a:t>
            </a:r>
            <a:r>
              <a:rPr lang="en-US" altLang="zh-CN" sz="1200"/>
              <a:t>; </a:t>
            </a:r>
          </a:p>
          <a:p>
            <a:pPr marL="457200" lvl="1" indent="0">
              <a:buNone/>
            </a:pPr>
            <a:r>
              <a:rPr lang="zh-CN" altLang="en-US" sz="1200"/>
              <a:t>输入</a:t>
            </a:r>
            <a:r>
              <a:rPr lang="en-US" altLang="zh-CN" sz="1200"/>
              <a:t> </a:t>
            </a:r>
            <a:r>
              <a:rPr lang="en-US" altLang="zh-CN" sz="1200" err="1"/>
              <a:t>Dapr</a:t>
            </a:r>
            <a:r>
              <a:rPr lang="en-US" altLang="zh-CN" sz="1200"/>
              <a:t> id; </a:t>
            </a:r>
          </a:p>
          <a:p>
            <a:pPr marL="457200" lvl="1" indent="0">
              <a:buNone/>
            </a:pPr>
            <a:r>
              <a:rPr lang="zh-CN" altLang="en-US" sz="1200"/>
              <a:t>输入端口</a:t>
            </a:r>
            <a:r>
              <a:rPr lang="en-US" altLang="zh-CN" sz="1200"/>
              <a:t>;</a:t>
            </a:r>
            <a:endParaRPr lang="en-US" sz="1200"/>
          </a:p>
          <a:p>
            <a:pPr marL="0" indent="0">
              <a:buNone/>
            </a:pPr>
            <a:r>
              <a:rPr lang="en-US" altLang="zh-CN" sz="1200"/>
              <a:t>2.      </a:t>
            </a:r>
            <a:r>
              <a:rPr lang="zh-CN" altLang="en-US" sz="1200"/>
              <a:t>在</a:t>
            </a:r>
            <a:r>
              <a:rPr lang="en-US" altLang="zh-CN" sz="1200" err="1"/>
              <a:t>tasks.json</a:t>
            </a:r>
            <a:r>
              <a:rPr lang="zh-CN" altLang="en-US" sz="1200"/>
              <a:t>中生成新的任务</a:t>
            </a:r>
            <a:endParaRPr lang="en-US" altLang="zh-CN" sz="1200"/>
          </a:p>
          <a:p>
            <a:pPr marL="0" indent="0">
              <a:buNone/>
            </a:pPr>
            <a:r>
              <a:rPr lang="en-US" altLang="zh-CN" sz="1200"/>
              <a:t>3.      </a:t>
            </a:r>
            <a:r>
              <a:rPr lang="zh-CN" altLang="en-US" sz="1200"/>
              <a:t>在</a:t>
            </a:r>
            <a:r>
              <a:rPr lang="en-US" altLang="zh-CN" sz="1200" err="1"/>
              <a:t>launch.json</a:t>
            </a:r>
            <a:r>
              <a:rPr lang="zh-CN" altLang="en-US" sz="1200"/>
              <a:t>中生成新的配置</a:t>
            </a:r>
            <a:endParaRPr lang="en-US" altLang="zh-CN" sz="1200"/>
          </a:p>
          <a:p>
            <a:pPr marL="0" indent="0">
              <a:buNone/>
            </a:pPr>
            <a:r>
              <a:rPr lang="en-US" altLang="zh-CN" sz="1200"/>
              <a:t>             </a:t>
            </a:r>
            <a:r>
              <a:rPr lang="zh-CN" altLang="en-US" sz="1200"/>
              <a:t>复制原有的配置</a:t>
            </a:r>
            <a:r>
              <a:rPr lang="en-US" altLang="zh-CN" sz="1200"/>
              <a:t>;</a:t>
            </a:r>
          </a:p>
          <a:p>
            <a:pPr marL="0" indent="0">
              <a:buNone/>
            </a:pPr>
            <a:r>
              <a:rPr lang="en-US" altLang="zh-CN" sz="1200"/>
              <a:t>             </a:t>
            </a:r>
            <a:r>
              <a:rPr lang="zh-CN" altLang="en-US" sz="1200"/>
              <a:t>修改名字</a:t>
            </a:r>
            <a:r>
              <a:rPr lang="en-US" altLang="zh-CN" sz="1200"/>
              <a:t>;</a:t>
            </a:r>
          </a:p>
          <a:p>
            <a:pPr marL="0" indent="0">
              <a:buNone/>
            </a:pPr>
            <a:r>
              <a:rPr lang="en-US" altLang="zh-CN" sz="1200"/>
              <a:t>             </a:t>
            </a:r>
            <a:r>
              <a:rPr lang="zh-CN" altLang="en-US" sz="1200"/>
              <a:t>添加</a:t>
            </a:r>
            <a:r>
              <a:rPr lang="en-US" altLang="zh-CN" sz="1200" err="1"/>
              <a:t>preLaunchTask</a:t>
            </a:r>
            <a:r>
              <a:rPr lang="zh-CN" altLang="en-US" sz="1200"/>
              <a:t>和</a:t>
            </a:r>
            <a:endParaRPr lang="en-US" altLang="zh-CN" sz="1200"/>
          </a:p>
          <a:p>
            <a:pPr marL="0" indent="0">
              <a:buNone/>
            </a:pPr>
            <a:r>
              <a:rPr lang="en-US" altLang="zh-CN" sz="1200"/>
              <a:t>             </a:t>
            </a:r>
            <a:r>
              <a:rPr lang="en-US" altLang="zh-CN" sz="1200" err="1"/>
              <a:t>postDebugTask</a:t>
            </a:r>
            <a:r>
              <a:rPr lang="en-US" altLang="zh-CN" sz="1200"/>
              <a:t>;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775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BD6-9AC8-40AB-6E01-41E202AE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44" y="412376"/>
            <a:ext cx="10515600" cy="1325563"/>
          </a:xfrm>
        </p:spPr>
        <p:txBody>
          <a:bodyPr/>
          <a:lstStyle/>
          <a:p>
            <a:r>
              <a:rPr lang="zh-CN" altLang="en-US" b="1"/>
              <a:t>源码解析 </a:t>
            </a:r>
            <a:r>
              <a:rPr lang="en-US" altLang="zh-CN" b="1"/>
              <a:t>– </a:t>
            </a:r>
            <a:r>
              <a:rPr lang="zh-CN" altLang="en-US" b="1"/>
              <a:t>调试</a:t>
            </a:r>
            <a:r>
              <a:rPr lang="en-US" altLang="zh-CN" b="1"/>
              <a:t>: </a:t>
            </a:r>
            <a:r>
              <a:rPr lang="zh-CN" altLang="en-US" b="1"/>
              <a:t> 具体实现</a:t>
            </a:r>
            <a:endParaRPr lang="en-US" b="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B1582F-E32B-A95F-B8E6-03F80C9A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369" y="1393219"/>
            <a:ext cx="7832468" cy="5348896"/>
          </a:xfrm>
          <a:prstGeom prst="rect">
            <a:avLst/>
          </a:prstGeom>
        </p:spPr>
      </p:pic>
      <p:sp>
        <p:nvSpPr>
          <p:cNvPr id="21" name="Left Brace 7">
            <a:extLst>
              <a:ext uri="{FF2B5EF4-FFF2-40B4-BE49-F238E27FC236}">
                <a16:creationId xmlns:a16="http://schemas.microsoft.com/office/drawing/2014/main" id="{0F6D477F-EA90-8C34-BD62-7EE40966E69E}"/>
              </a:ext>
            </a:extLst>
          </p:cNvPr>
          <p:cNvSpPr/>
          <p:nvPr/>
        </p:nvSpPr>
        <p:spPr>
          <a:xfrm rot="10800000">
            <a:off x="6749353" y="2163165"/>
            <a:ext cx="190501" cy="1460459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8">
            <a:extLst>
              <a:ext uri="{FF2B5EF4-FFF2-40B4-BE49-F238E27FC236}">
                <a16:creationId xmlns:a16="http://schemas.microsoft.com/office/drawing/2014/main" id="{A624DE03-9049-7CA3-C8EC-4F5E09255795}"/>
              </a:ext>
            </a:extLst>
          </p:cNvPr>
          <p:cNvSpPr/>
          <p:nvPr/>
        </p:nvSpPr>
        <p:spPr>
          <a:xfrm rot="10800000">
            <a:off x="6654102" y="5408866"/>
            <a:ext cx="190501" cy="642292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507CBF72-6FBB-F5CF-7769-8E119BD8DB98}"/>
              </a:ext>
            </a:extLst>
          </p:cNvPr>
          <p:cNvSpPr txBox="1"/>
          <p:nvPr/>
        </p:nvSpPr>
        <p:spPr>
          <a:xfrm>
            <a:off x="7128391" y="2708729"/>
            <a:ext cx="1662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C000"/>
                </a:solidFill>
              </a:rPr>
              <a:t>1. </a:t>
            </a:r>
            <a:r>
              <a:rPr lang="zh-CN" altLang="en-US" sz="1600" b="1">
                <a:solidFill>
                  <a:srgbClr val="FFC000"/>
                </a:solidFill>
              </a:rPr>
              <a:t>用户交互</a:t>
            </a:r>
            <a:endParaRPr lang="en-US" sz="1600" b="1">
              <a:solidFill>
                <a:srgbClr val="FFC000"/>
              </a:solidFill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A1DFE5D8-C4C0-9485-ED36-05FB789D23BE}"/>
              </a:ext>
            </a:extLst>
          </p:cNvPr>
          <p:cNvSpPr txBox="1"/>
          <p:nvPr/>
        </p:nvSpPr>
        <p:spPr>
          <a:xfrm>
            <a:off x="7128391" y="5560735"/>
            <a:ext cx="1662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C000"/>
                </a:solidFill>
              </a:rPr>
              <a:t>2. </a:t>
            </a:r>
            <a:r>
              <a:rPr lang="zh-CN" altLang="en-US" sz="1600" b="1">
                <a:solidFill>
                  <a:srgbClr val="FFC000"/>
                </a:solidFill>
              </a:rPr>
              <a:t>生成任务</a:t>
            </a:r>
            <a:endParaRPr lang="en-US" sz="1600" b="1">
              <a:solidFill>
                <a:srgbClr val="FFC000"/>
              </a:solidFill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4CAD9A40-AB81-6951-34F3-811909CB1418}"/>
              </a:ext>
            </a:extLst>
          </p:cNvPr>
          <p:cNvSpPr txBox="1"/>
          <p:nvPr/>
        </p:nvSpPr>
        <p:spPr>
          <a:xfrm>
            <a:off x="7128391" y="6137123"/>
            <a:ext cx="2225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C000"/>
                </a:solidFill>
              </a:rPr>
              <a:t>3. </a:t>
            </a:r>
            <a:r>
              <a:rPr lang="zh-CN" altLang="en-US" sz="1600" b="1">
                <a:solidFill>
                  <a:srgbClr val="FFC000"/>
                </a:solidFill>
              </a:rPr>
              <a:t>生成调试配置</a:t>
            </a:r>
            <a:endParaRPr lang="en-US" sz="1600" b="1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CEB07-02B1-D622-0662-54479B09DEAE}"/>
              </a:ext>
            </a:extLst>
          </p:cNvPr>
          <p:cNvSpPr txBox="1">
            <a:spLocks/>
          </p:cNvSpPr>
          <p:nvPr/>
        </p:nvSpPr>
        <p:spPr>
          <a:xfrm>
            <a:off x="252458" y="1936098"/>
            <a:ext cx="2453178" cy="342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err="1"/>
              <a:t>Dapr</a:t>
            </a:r>
            <a:r>
              <a:rPr lang="en-US" sz="1600" b="1"/>
              <a:t>: Scaffold </a:t>
            </a:r>
            <a:r>
              <a:rPr lang="en-US" sz="1600" b="1" err="1"/>
              <a:t>Dapr</a:t>
            </a:r>
            <a:r>
              <a:rPr lang="en-US" sz="1600" b="1"/>
              <a:t> tasks:</a:t>
            </a:r>
            <a:endParaRPr lang="en-US" sz="140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200"/>
              <a:t>用户交互</a:t>
            </a:r>
            <a:endParaRPr lang="en-US" altLang="zh-CN" sz="1200"/>
          </a:p>
          <a:p>
            <a:pPr marL="0" indent="0">
              <a:buNone/>
            </a:pPr>
            <a:r>
              <a:rPr lang="en-US" altLang="zh-CN" sz="1200"/>
              <a:t>             </a:t>
            </a:r>
            <a:r>
              <a:rPr lang="zh-CN" altLang="en-US" sz="1200"/>
              <a:t>选择调试的配置</a:t>
            </a:r>
            <a:r>
              <a:rPr lang="en-US" altLang="zh-CN" sz="1200"/>
              <a:t>; </a:t>
            </a:r>
          </a:p>
          <a:p>
            <a:pPr marL="457200" lvl="1" indent="0">
              <a:buNone/>
            </a:pPr>
            <a:r>
              <a:rPr lang="zh-CN" altLang="en-US" sz="1200"/>
              <a:t>输入</a:t>
            </a:r>
            <a:r>
              <a:rPr lang="en-US" altLang="zh-CN" sz="1200"/>
              <a:t> </a:t>
            </a:r>
            <a:r>
              <a:rPr lang="en-US" altLang="zh-CN" sz="1200" err="1"/>
              <a:t>Dapr</a:t>
            </a:r>
            <a:r>
              <a:rPr lang="en-US" altLang="zh-CN" sz="1200"/>
              <a:t> id; </a:t>
            </a:r>
          </a:p>
          <a:p>
            <a:pPr marL="457200" lvl="1" indent="0">
              <a:buNone/>
            </a:pPr>
            <a:r>
              <a:rPr lang="zh-CN" altLang="en-US" sz="1200"/>
              <a:t>输入端口</a:t>
            </a:r>
            <a:r>
              <a:rPr lang="en-US" altLang="zh-CN" sz="1200"/>
              <a:t>;</a:t>
            </a:r>
            <a:endParaRPr lang="en-US" sz="1200"/>
          </a:p>
          <a:p>
            <a:pPr marL="0" indent="0">
              <a:buNone/>
            </a:pPr>
            <a:r>
              <a:rPr lang="en-US" altLang="zh-CN" sz="1200"/>
              <a:t>2.      </a:t>
            </a:r>
            <a:r>
              <a:rPr lang="zh-CN" altLang="en-US" sz="1200"/>
              <a:t>在</a:t>
            </a:r>
            <a:r>
              <a:rPr lang="en-US" altLang="zh-CN" sz="1200" err="1"/>
              <a:t>tasks.json</a:t>
            </a:r>
            <a:r>
              <a:rPr lang="zh-CN" altLang="en-US" sz="1200"/>
              <a:t>中生成新的任务</a:t>
            </a:r>
            <a:endParaRPr lang="en-US" altLang="zh-CN" sz="1200"/>
          </a:p>
          <a:p>
            <a:pPr marL="0" indent="0">
              <a:buNone/>
            </a:pPr>
            <a:r>
              <a:rPr lang="en-US" altLang="zh-CN" sz="1200"/>
              <a:t>3.      </a:t>
            </a:r>
            <a:r>
              <a:rPr lang="zh-CN" altLang="en-US" sz="1200"/>
              <a:t>在</a:t>
            </a:r>
            <a:r>
              <a:rPr lang="en-US" altLang="zh-CN" sz="1200" err="1"/>
              <a:t>launch.json</a:t>
            </a:r>
            <a:r>
              <a:rPr lang="zh-CN" altLang="en-US" sz="1200"/>
              <a:t>中生成新的配置</a:t>
            </a:r>
            <a:endParaRPr lang="en-US" altLang="zh-CN" sz="1200"/>
          </a:p>
          <a:p>
            <a:pPr marL="0" indent="0">
              <a:buNone/>
            </a:pPr>
            <a:r>
              <a:rPr lang="en-US" altLang="zh-CN" sz="1200"/>
              <a:t>             </a:t>
            </a:r>
            <a:r>
              <a:rPr lang="zh-CN" altLang="en-US" sz="1200"/>
              <a:t>复制原有的配置</a:t>
            </a:r>
            <a:r>
              <a:rPr lang="en-US" altLang="zh-CN" sz="1200"/>
              <a:t>;</a:t>
            </a:r>
          </a:p>
          <a:p>
            <a:pPr marL="0" indent="0">
              <a:buNone/>
            </a:pPr>
            <a:r>
              <a:rPr lang="en-US" altLang="zh-CN" sz="1200"/>
              <a:t>             </a:t>
            </a:r>
            <a:r>
              <a:rPr lang="zh-CN" altLang="en-US" sz="1200"/>
              <a:t>修改名字</a:t>
            </a:r>
            <a:r>
              <a:rPr lang="en-US" altLang="zh-CN" sz="1200"/>
              <a:t>;</a:t>
            </a:r>
          </a:p>
          <a:p>
            <a:pPr marL="0" indent="0">
              <a:buNone/>
            </a:pPr>
            <a:r>
              <a:rPr lang="en-US" altLang="zh-CN" sz="1200"/>
              <a:t>             </a:t>
            </a:r>
            <a:r>
              <a:rPr lang="zh-CN" altLang="en-US" sz="1200"/>
              <a:t>添加</a:t>
            </a:r>
            <a:r>
              <a:rPr lang="en-US" altLang="zh-CN" sz="1200" err="1"/>
              <a:t>preLaunchTask</a:t>
            </a:r>
            <a:r>
              <a:rPr lang="zh-CN" altLang="en-US" sz="1200"/>
              <a:t>和</a:t>
            </a:r>
            <a:endParaRPr lang="en-US" altLang="zh-CN" sz="1200"/>
          </a:p>
          <a:p>
            <a:pPr marL="0" indent="0">
              <a:buNone/>
            </a:pPr>
            <a:r>
              <a:rPr lang="en-US" altLang="zh-CN" sz="1200"/>
              <a:t>             </a:t>
            </a:r>
            <a:r>
              <a:rPr lang="en-US" altLang="zh-CN" sz="1200" err="1"/>
              <a:t>postDebugTask</a:t>
            </a:r>
            <a:r>
              <a:rPr lang="en-US" altLang="zh-CN" sz="1200"/>
              <a:t>;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195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BD6-9AC8-40AB-6E01-41E202AE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96" y="388799"/>
            <a:ext cx="10515600" cy="1325563"/>
          </a:xfrm>
        </p:spPr>
        <p:txBody>
          <a:bodyPr/>
          <a:lstStyle/>
          <a:p>
            <a:r>
              <a:rPr lang="zh-CN" altLang="en-US" b="1" dirty="0"/>
              <a:t>源码解析 </a:t>
            </a:r>
            <a:r>
              <a:rPr lang="en-US" altLang="zh-CN" b="1" dirty="0"/>
              <a:t>– </a:t>
            </a:r>
            <a:r>
              <a:rPr lang="zh-CN" altLang="en-US" b="1" dirty="0"/>
              <a:t>调试</a:t>
            </a:r>
            <a:r>
              <a:rPr lang="en-US" altLang="zh-CN" b="1" dirty="0"/>
              <a:t>: </a:t>
            </a:r>
            <a:r>
              <a:rPr lang="zh-CN" altLang="en-US" b="1" dirty="0"/>
              <a:t>自定义</a:t>
            </a:r>
            <a:r>
              <a:rPr lang="en-US" altLang="zh-CN" b="1" dirty="0"/>
              <a:t>Task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EEAE8C-F9DD-BEDE-8800-0CBC8639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79" y="5818354"/>
            <a:ext cx="10853532" cy="845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2878F0-4F09-5719-2878-CC196BEBF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050" y="1921366"/>
            <a:ext cx="4832762" cy="368998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34F8C-576E-3798-ECF0-42D851B7C654}"/>
              </a:ext>
            </a:extLst>
          </p:cNvPr>
          <p:cNvSpPr txBox="1">
            <a:spLocks/>
          </p:cNvSpPr>
          <p:nvPr/>
        </p:nvSpPr>
        <p:spPr>
          <a:xfrm>
            <a:off x="1302292" y="2246290"/>
            <a:ext cx="3518108" cy="860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/>
          </a:p>
          <a:p>
            <a:pPr marL="0" indent="0">
              <a:buNone/>
            </a:pPr>
            <a:r>
              <a:rPr lang="zh-CN" altLang="en-US" sz="1400"/>
              <a:t>在 </a:t>
            </a:r>
            <a:r>
              <a:rPr lang="en-US" altLang="zh-CN" sz="1400" err="1"/>
              <a:t>package.json</a:t>
            </a:r>
            <a:r>
              <a:rPr lang="zh-CN" altLang="en-US" sz="1400"/>
              <a:t>中添加 </a:t>
            </a:r>
            <a:r>
              <a:rPr lang="en-US" altLang="zh-CN" sz="1400"/>
              <a:t>task definition:</a:t>
            </a:r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Font typeface="Arial" panose="020B0604020202020204" pitchFamily="34" charset="0"/>
              <a:buNone/>
            </a:pPr>
            <a:endParaRPr 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FE11D-6B55-80D4-28E1-AFA0A93AD835}"/>
              </a:ext>
            </a:extLst>
          </p:cNvPr>
          <p:cNvSpPr txBox="1"/>
          <p:nvPr/>
        </p:nvSpPr>
        <p:spPr>
          <a:xfrm>
            <a:off x="1409466" y="4889412"/>
            <a:ext cx="6095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注册</a:t>
            </a:r>
            <a:r>
              <a:rPr lang="en-US" altLang="zh-CN" sz="1400" err="1"/>
              <a:t>TaskProvider</a:t>
            </a:r>
            <a:r>
              <a:rPr lang="en-US" altLang="zh-CN" sz="1400"/>
              <a:t>: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38037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BD6-9AC8-40AB-6E01-41E202AE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96" y="388799"/>
            <a:ext cx="10515600" cy="1325563"/>
          </a:xfrm>
        </p:spPr>
        <p:txBody>
          <a:bodyPr/>
          <a:lstStyle/>
          <a:p>
            <a:r>
              <a:rPr lang="zh-CN" altLang="en-US" b="1"/>
              <a:t>源码解析 </a:t>
            </a:r>
            <a:r>
              <a:rPr lang="en-US" altLang="zh-CN" b="1"/>
              <a:t>– </a:t>
            </a:r>
            <a:r>
              <a:rPr lang="zh-CN" altLang="en-US" b="1"/>
              <a:t>调试</a:t>
            </a:r>
            <a:r>
              <a:rPr lang="en-US" altLang="zh-CN" b="1"/>
              <a:t>: </a:t>
            </a:r>
            <a:r>
              <a:rPr lang="en-US" altLang="zh-CN" b="1" err="1"/>
              <a:t>TaskProvider</a:t>
            </a:r>
            <a:r>
              <a:rPr lang="zh-CN" altLang="en-US" b="1"/>
              <a:t>具体实现</a:t>
            </a:r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5E34B-6A7E-C7F9-36BA-1343721C7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30" y="1941789"/>
            <a:ext cx="7044812" cy="460637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2E2AE-7B13-8FDE-8B9C-D62887B943CF}"/>
              </a:ext>
            </a:extLst>
          </p:cNvPr>
          <p:cNvSpPr txBox="1">
            <a:spLocks/>
          </p:cNvSpPr>
          <p:nvPr/>
        </p:nvSpPr>
        <p:spPr>
          <a:xfrm>
            <a:off x="8200268" y="2807455"/>
            <a:ext cx="2299300" cy="242476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100">
                <a:ea typeface="+mn-lt"/>
                <a:cs typeface="+mn-lt"/>
              </a:rPr>
              <a:t>"tasks": [</a:t>
            </a:r>
            <a:endParaRPr lang="en-US" sz="1100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{</a:t>
            </a: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</a:t>
            </a:r>
            <a:r>
              <a:rPr lang="en-US" sz="1100" b="1" err="1">
                <a:ea typeface="+mn-lt"/>
                <a:cs typeface="+mn-lt"/>
              </a:rPr>
              <a:t>appId</a:t>
            </a:r>
            <a:r>
              <a:rPr lang="en-US" sz="1100" b="1">
                <a:ea typeface="+mn-lt"/>
                <a:cs typeface="+mn-lt"/>
              </a:rPr>
              <a:t>": “{</a:t>
            </a:r>
            <a:r>
              <a:rPr lang="en-US" sz="1100" b="1" err="1">
                <a:ea typeface="+mn-lt"/>
                <a:cs typeface="+mn-lt"/>
              </a:rPr>
              <a:t>appId</a:t>
            </a:r>
            <a:r>
              <a:rPr lang="en-US" sz="1100" b="1">
                <a:ea typeface="+mn-lt"/>
                <a:cs typeface="+mn-lt"/>
              </a:rPr>
              <a:t>}",</a:t>
            </a: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</a:t>
            </a:r>
            <a:r>
              <a:rPr lang="en-US" sz="1100" b="1" err="1">
                <a:ea typeface="+mn-lt"/>
                <a:cs typeface="+mn-lt"/>
              </a:rPr>
              <a:t>appPort</a:t>
            </a:r>
            <a:r>
              <a:rPr lang="en-US" sz="1100" b="1">
                <a:ea typeface="+mn-lt"/>
                <a:cs typeface="+mn-lt"/>
              </a:rPr>
              <a:t>": {port},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"label": "</a:t>
            </a:r>
            <a:r>
              <a:rPr lang="en-US" sz="1100" b="1" err="1">
                <a:ea typeface="+mn-lt"/>
                <a:cs typeface="+mn-lt"/>
              </a:rPr>
              <a:t>dapr</a:t>
            </a:r>
            <a:r>
              <a:rPr lang="en-US" sz="1100" b="1">
                <a:ea typeface="+mn-lt"/>
                <a:cs typeface="+mn-lt"/>
              </a:rPr>
              <a:t>-debug",</a:t>
            </a: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"type": "</a:t>
            </a:r>
            <a:r>
              <a:rPr lang="en-US" sz="1100" b="1" err="1">
                <a:ea typeface="+mn-lt"/>
                <a:cs typeface="+mn-lt"/>
              </a:rPr>
              <a:t>dapr</a:t>
            </a:r>
            <a:r>
              <a:rPr lang="en-US" sz="1100" b="1">
                <a:ea typeface="+mn-lt"/>
                <a:cs typeface="+mn-lt"/>
              </a:rPr>
              <a:t>",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</a:t>
            </a:r>
            <a:r>
              <a:rPr lang="en-US" sz="1100" b="1" err="1">
                <a:ea typeface="+mn-lt"/>
                <a:cs typeface="+mn-lt"/>
              </a:rPr>
              <a:t>dependsOn</a:t>
            </a:r>
            <a:r>
              <a:rPr lang="en-US" sz="1100" b="1">
                <a:ea typeface="+mn-lt"/>
                <a:cs typeface="+mn-lt"/>
              </a:rPr>
              <a:t>": "build"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},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>
                <a:cs typeface="Calibri"/>
              </a:rPr>
              <a:t>]</a:t>
            </a:r>
          </a:p>
          <a:p>
            <a:pPr>
              <a:spcBef>
                <a:spcPts val="700"/>
              </a:spcBef>
              <a:buNone/>
            </a:pPr>
            <a:endParaRPr lang="en-US" sz="1100">
              <a:cs typeface="Calibri"/>
            </a:endParaRPr>
          </a:p>
          <a:p>
            <a:pPr marL="0" indent="0">
              <a:spcBef>
                <a:spcPts val="700"/>
              </a:spcBef>
              <a:buFont typeface="Arial" panose="020B0604020202020204" pitchFamily="34" charset="0"/>
              <a:buNone/>
            </a:pPr>
            <a:endParaRPr lang="en-US" sz="11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361DC-B71A-71E7-CAA8-D99F31128DBC}"/>
              </a:ext>
            </a:extLst>
          </p:cNvPr>
          <p:cNvSpPr txBox="1"/>
          <p:nvPr/>
        </p:nvSpPr>
        <p:spPr>
          <a:xfrm>
            <a:off x="10499568" y="3726879"/>
            <a:ext cx="1595659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/>
              <a:t>“Dapr run –app-id {</a:t>
            </a:r>
            <a:r>
              <a:rPr lang="en-US" sz="1050" err="1"/>
              <a:t>appId</a:t>
            </a:r>
            <a:r>
              <a:rPr lang="en-US" sz="1050"/>
              <a:t>} –app-port {port}”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8A94E1-8912-AD63-FC67-3DA74A3B5E52}"/>
              </a:ext>
            </a:extLst>
          </p:cNvPr>
          <p:cNvCxnSpPr>
            <a:cxnSpLocks/>
          </p:cNvCxnSpPr>
          <p:nvPr/>
        </p:nvCxnSpPr>
        <p:spPr>
          <a:xfrm>
            <a:off x="10170438" y="3934628"/>
            <a:ext cx="2010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E219085-4DB0-68C1-A0C7-C789FF2833B2}"/>
              </a:ext>
            </a:extLst>
          </p:cNvPr>
          <p:cNvSpPr txBox="1">
            <a:spLocks/>
          </p:cNvSpPr>
          <p:nvPr/>
        </p:nvSpPr>
        <p:spPr>
          <a:xfrm>
            <a:off x="894546" y="1541369"/>
            <a:ext cx="3303685" cy="400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 err="1"/>
              <a:t>DaprCommandTaskProvider</a:t>
            </a:r>
            <a:r>
              <a:rPr lang="en-US" altLang="zh-CN" sz="2000" b="1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2A0A2-4F01-D295-B10E-D5C0549F6673}"/>
              </a:ext>
            </a:extLst>
          </p:cNvPr>
          <p:cNvSpPr/>
          <p:nvPr/>
        </p:nvSpPr>
        <p:spPr>
          <a:xfrm>
            <a:off x="2307771" y="3429000"/>
            <a:ext cx="1268964" cy="135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0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BD6-9AC8-40AB-6E01-41E202AE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13" y="377721"/>
            <a:ext cx="10515600" cy="1325563"/>
          </a:xfrm>
        </p:spPr>
        <p:txBody>
          <a:bodyPr/>
          <a:lstStyle/>
          <a:p>
            <a:r>
              <a:rPr lang="zh-CN" altLang="en-US" b="1"/>
              <a:t>源码解析 </a:t>
            </a:r>
            <a:r>
              <a:rPr lang="en-US" altLang="zh-CN" b="1"/>
              <a:t>– </a:t>
            </a:r>
            <a:r>
              <a:rPr lang="zh-CN" altLang="en-US" b="1"/>
              <a:t>调试</a:t>
            </a:r>
            <a:r>
              <a:rPr lang="en-US" altLang="zh-CN" b="1"/>
              <a:t>: TaskProvider</a:t>
            </a:r>
            <a:r>
              <a:rPr lang="zh-CN" altLang="en-US" b="1"/>
              <a:t>具体实现</a:t>
            </a:r>
            <a:endParaRPr lang="en-US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E219085-4DB0-68C1-A0C7-C789FF2833B2}"/>
              </a:ext>
            </a:extLst>
          </p:cNvPr>
          <p:cNvSpPr txBox="1">
            <a:spLocks/>
          </p:cNvSpPr>
          <p:nvPr/>
        </p:nvSpPr>
        <p:spPr>
          <a:xfrm>
            <a:off x="974062" y="1556281"/>
            <a:ext cx="3303685" cy="400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 err="1"/>
              <a:t>DaprdDownTaskProvider</a:t>
            </a:r>
            <a:r>
              <a:rPr lang="en-US" altLang="zh-CN" sz="2000" b="1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1BFD5-F25C-5424-30AA-C2D5B2340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74" y="2001558"/>
            <a:ext cx="7226594" cy="326375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212A9A5-79C0-CF8D-04F0-6F1AE3C87AAA}"/>
              </a:ext>
            </a:extLst>
          </p:cNvPr>
          <p:cNvSpPr txBox="1">
            <a:spLocks/>
          </p:cNvSpPr>
          <p:nvPr/>
        </p:nvSpPr>
        <p:spPr>
          <a:xfrm>
            <a:off x="8384145" y="2737881"/>
            <a:ext cx="2299300" cy="1829029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100">
                <a:ea typeface="+mn-lt"/>
                <a:cs typeface="+mn-lt"/>
              </a:rPr>
              <a:t>"tasks": [</a:t>
            </a:r>
            <a:endParaRPr lang="en-US" sz="1100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{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</a:t>
            </a:r>
            <a:r>
              <a:rPr lang="en-US" sz="1100" b="1" err="1">
                <a:ea typeface="+mn-lt"/>
                <a:cs typeface="+mn-lt"/>
              </a:rPr>
              <a:t>appId</a:t>
            </a:r>
            <a:r>
              <a:rPr lang="en-US" sz="1100" b="1">
                <a:ea typeface="+mn-lt"/>
                <a:cs typeface="+mn-lt"/>
              </a:rPr>
              <a:t>": "app",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"label": "</a:t>
            </a:r>
            <a:r>
              <a:rPr lang="en-US" sz="1100" b="1" err="1">
                <a:ea typeface="+mn-lt"/>
                <a:cs typeface="+mn-lt"/>
              </a:rPr>
              <a:t>daprd</a:t>
            </a:r>
            <a:r>
              <a:rPr lang="en-US" sz="1100" b="1">
                <a:ea typeface="+mn-lt"/>
                <a:cs typeface="+mn-lt"/>
              </a:rPr>
              <a:t>-down",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    "type": "</a:t>
            </a:r>
            <a:r>
              <a:rPr lang="en-US" sz="1100" b="1" err="1">
                <a:ea typeface="+mn-lt"/>
                <a:cs typeface="+mn-lt"/>
              </a:rPr>
              <a:t>daprd</a:t>
            </a:r>
            <a:r>
              <a:rPr lang="en-US" sz="1100" b="1">
                <a:ea typeface="+mn-lt"/>
                <a:cs typeface="+mn-lt"/>
              </a:rPr>
              <a:t>-down"</a:t>
            </a:r>
          </a:p>
          <a:p>
            <a:pPr>
              <a:spcBef>
                <a:spcPts val="700"/>
              </a:spcBef>
              <a:buNone/>
            </a:pPr>
            <a:r>
              <a:rPr lang="en-US" sz="1100" b="1">
                <a:ea typeface="+mn-lt"/>
                <a:cs typeface="+mn-lt"/>
              </a:rPr>
              <a:t>+        },</a:t>
            </a:r>
            <a:endParaRPr lang="en-US" sz="11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100">
                <a:cs typeface="Calibri"/>
              </a:rPr>
              <a:t>]</a:t>
            </a:r>
          </a:p>
          <a:p>
            <a:pPr>
              <a:spcBef>
                <a:spcPts val="700"/>
              </a:spcBef>
              <a:buNone/>
            </a:pPr>
            <a:endParaRPr lang="en-US" sz="1100">
              <a:cs typeface="Calibri"/>
            </a:endParaRPr>
          </a:p>
          <a:p>
            <a:pPr marL="0" indent="0">
              <a:spcBef>
                <a:spcPts val="700"/>
              </a:spcBef>
              <a:buFont typeface="Arial" panose="020B0604020202020204" pitchFamily="34" charset="0"/>
              <a:buNone/>
            </a:pPr>
            <a:endParaRPr lang="en-US" sz="110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AB5C7-FD48-6432-A132-9B64DBA51D4E}"/>
              </a:ext>
            </a:extLst>
          </p:cNvPr>
          <p:cNvSpPr txBox="1"/>
          <p:nvPr/>
        </p:nvSpPr>
        <p:spPr>
          <a:xfrm>
            <a:off x="10742352" y="3398105"/>
            <a:ext cx="1431323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050"/>
              <a:t>通过</a:t>
            </a:r>
            <a:r>
              <a:rPr lang="en-US" altLang="zh-CN" sz="1050" err="1"/>
              <a:t>appId</a:t>
            </a:r>
            <a:r>
              <a:rPr lang="zh-CN" altLang="en-US" sz="1050"/>
              <a:t>找到进程</a:t>
            </a:r>
            <a:r>
              <a:rPr lang="en-US" altLang="zh-CN" sz="1050"/>
              <a:t>id</a:t>
            </a:r>
            <a:br>
              <a:rPr lang="en-US" altLang="zh-CN" sz="1050"/>
            </a:br>
            <a:r>
              <a:rPr lang="zh-CN" altLang="en-US" sz="1050"/>
              <a:t>杀死进程</a:t>
            </a:r>
            <a:endParaRPr lang="en-US" sz="105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1FB387-FB73-CC09-CE84-FCB93773FE19}"/>
              </a:ext>
            </a:extLst>
          </p:cNvPr>
          <p:cNvCxnSpPr>
            <a:cxnSpLocks/>
          </p:cNvCxnSpPr>
          <p:nvPr/>
        </p:nvCxnSpPr>
        <p:spPr>
          <a:xfrm>
            <a:off x="10303915" y="3605854"/>
            <a:ext cx="4402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2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BD6-9AC8-40AB-6E01-41E202AE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4" y="375866"/>
            <a:ext cx="10515600" cy="1325563"/>
          </a:xfrm>
        </p:spPr>
        <p:txBody>
          <a:bodyPr/>
          <a:lstStyle/>
          <a:p>
            <a:r>
              <a:rPr lang="zh-CN" altLang="en-US" b="1"/>
              <a:t>源码解析 </a:t>
            </a:r>
            <a:r>
              <a:rPr lang="en-US" altLang="zh-CN" b="1"/>
              <a:t>– </a:t>
            </a:r>
            <a:r>
              <a:rPr lang="zh-CN" altLang="en-US" b="1"/>
              <a:t>调试</a:t>
            </a:r>
            <a:endParaRPr lang="en-US" b="1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7372AF-207C-6908-2F7B-7CDA367DA42E}"/>
              </a:ext>
            </a:extLst>
          </p:cNvPr>
          <p:cNvSpPr txBox="1">
            <a:spLocks/>
          </p:cNvSpPr>
          <p:nvPr/>
        </p:nvSpPr>
        <p:spPr>
          <a:xfrm>
            <a:off x="1015683" y="1625452"/>
            <a:ext cx="4778831" cy="41939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600">
                <a:ea typeface="+mn-lt"/>
                <a:cs typeface="+mn-lt"/>
              </a:rPr>
              <a:t>"configurations": [</a:t>
            </a:r>
            <a:endParaRPr lang="en-US" sz="1600">
              <a:cs typeface="Calibri"/>
            </a:endParaRPr>
          </a:p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600">
                <a:ea typeface="+mn-lt"/>
                <a:cs typeface="+mn-lt"/>
              </a:rPr>
              <a:t>        {</a:t>
            </a:r>
            <a:endParaRPr lang="en-US" sz="1600">
              <a:cs typeface="Calibri"/>
            </a:endParaRPr>
          </a:p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600">
                <a:ea typeface="+mn-lt"/>
                <a:cs typeface="+mn-lt"/>
              </a:rPr>
              <a:t>            "name": ".NET Core Launch (web)",</a:t>
            </a:r>
            <a:endParaRPr lang="en-US" sz="1600">
              <a:cs typeface="Calibri"/>
            </a:endParaRPr>
          </a:p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600">
                <a:ea typeface="+mn-lt"/>
                <a:cs typeface="+mn-lt"/>
              </a:rPr>
              <a:t>            ...</a:t>
            </a:r>
          </a:p>
          <a:p>
            <a:pPr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US" sz="1600">
                <a:ea typeface="+mn-lt"/>
                <a:cs typeface="+mn-lt"/>
              </a:rPr>
              <a:t>        },</a:t>
            </a:r>
            <a:endParaRPr lang="en-US" sz="1600">
              <a:cs typeface="Calibri"/>
            </a:endParaRPr>
          </a:p>
          <a:p>
            <a:pPr>
              <a:spcBef>
                <a:spcPts val="700"/>
              </a:spcBef>
              <a:buNone/>
            </a:pPr>
            <a:endParaRPr lang="en-US" sz="1600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600" b="1">
                <a:cs typeface="Calibri"/>
              </a:rPr>
              <a:t>+        {</a:t>
            </a:r>
            <a:endParaRPr lang="en-US" sz="1600" b="1">
              <a:ea typeface="+mn-lt"/>
              <a:cs typeface="+mn-lt"/>
            </a:endParaRPr>
          </a:p>
          <a:p>
            <a:pPr>
              <a:spcBef>
                <a:spcPts val="700"/>
              </a:spcBef>
              <a:buNone/>
            </a:pPr>
            <a:r>
              <a:rPr lang="en-US" sz="1600" b="1">
                <a:cs typeface="Calibri"/>
              </a:rPr>
              <a:t>+            "name": ".NET Core Launch (web) with Dapr",</a:t>
            </a:r>
            <a:endParaRPr lang="en-US" sz="1600" b="1">
              <a:ea typeface="+mn-lt"/>
              <a:cs typeface="+mn-lt"/>
            </a:endParaRPr>
          </a:p>
          <a:p>
            <a:pPr>
              <a:spcBef>
                <a:spcPts val="700"/>
              </a:spcBef>
              <a:buNone/>
            </a:pPr>
            <a:r>
              <a:rPr lang="en-US" sz="1600" b="1">
                <a:ea typeface="+mn-lt"/>
                <a:cs typeface="+mn-lt"/>
              </a:rPr>
              <a:t>+            "</a:t>
            </a:r>
            <a:r>
              <a:rPr lang="en-US" sz="1600" b="1" err="1">
                <a:ea typeface="+mn-lt"/>
                <a:cs typeface="+mn-lt"/>
              </a:rPr>
              <a:t>preLaunchTask</a:t>
            </a:r>
            <a:r>
              <a:rPr lang="en-US" sz="1600" b="1">
                <a:ea typeface="+mn-lt"/>
                <a:cs typeface="+mn-lt"/>
              </a:rPr>
              <a:t>": "</a:t>
            </a:r>
            <a:r>
              <a:rPr lang="en-US" sz="1600" b="1" err="1">
                <a:ea typeface="+mn-lt"/>
                <a:cs typeface="+mn-lt"/>
              </a:rPr>
              <a:t>dapr</a:t>
            </a:r>
            <a:r>
              <a:rPr lang="en-US" sz="1600" b="1">
                <a:ea typeface="+mn-lt"/>
                <a:cs typeface="+mn-lt"/>
              </a:rPr>
              <a:t>-debug",</a:t>
            </a:r>
            <a:endParaRPr lang="en-US" sz="1600" b="1">
              <a:cs typeface="Calibri"/>
            </a:endParaRPr>
          </a:p>
          <a:p>
            <a:pPr>
              <a:spcBef>
                <a:spcPts val="700"/>
              </a:spcBef>
              <a:buNone/>
            </a:pPr>
            <a:r>
              <a:rPr lang="en-US" sz="1600" b="1">
                <a:ea typeface="+mn-lt"/>
                <a:cs typeface="+mn-lt"/>
              </a:rPr>
              <a:t>+            "</a:t>
            </a:r>
            <a:r>
              <a:rPr lang="en-US" sz="1600" b="1" err="1">
                <a:ea typeface="+mn-lt"/>
                <a:cs typeface="+mn-lt"/>
              </a:rPr>
              <a:t>postDebugTask</a:t>
            </a:r>
            <a:r>
              <a:rPr lang="en-US" sz="1600" b="1">
                <a:ea typeface="+mn-lt"/>
                <a:cs typeface="+mn-lt"/>
              </a:rPr>
              <a:t>": "</a:t>
            </a:r>
            <a:r>
              <a:rPr lang="en-US" sz="1600" b="1" err="1">
                <a:ea typeface="+mn-lt"/>
                <a:cs typeface="+mn-lt"/>
              </a:rPr>
              <a:t>daprd</a:t>
            </a:r>
            <a:r>
              <a:rPr lang="en-US" sz="1600" b="1">
                <a:ea typeface="+mn-lt"/>
                <a:cs typeface="+mn-lt"/>
              </a:rPr>
              <a:t>-down"</a:t>
            </a:r>
            <a:endParaRPr lang="en-US" sz="1600" b="1">
              <a:cs typeface="Calibri" panose="020F0502020204030204"/>
            </a:endParaRPr>
          </a:p>
          <a:p>
            <a:pPr>
              <a:spcBef>
                <a:spcPts val="700"/>
              </a:spcBef>
              <a:buNone/>
            </a:pPr>
            <a:r>
              <a:rPr lang="en-US" sz="1600" b="1">
                <a:cs typeface="Calibri" panose="020F0502020204030204"/>
              </a:rPr>
              <a:t>+            ...</a:t>
            </a:r>
            <a:endParaRPr lang="en-US" sz="1600" b="1">
              <a:ea typeface="+mn-lt"/>
              <a:cs typeface="+mn-lt"/>
            </a:endParaRPr>
          </a:p>
          <a:p>
            <a:pPr>
              <a:spcBef>
                <a:spcPts val="700"/>
              </a:spcBef>
              <a:buNone/>
            </a:pPr>
            <a:r>
              <a:rPr lang="en-US" sz="1600" b="1">
                <a:cs typeface="Calibri"/>
              </a:rPr>
              <a:t>+        },</a:t>
            </a:r>
            <a:endParaRPr lang="en-US" sz="1600" b="1"/>
          </a:p>
          <a:p>
            <a:pPr>
              <a:spcBef>
                <a:spcPts val="700"/>
              </a:spcBef>
              <a:buNone/>
            </a:pPr>
            <a:r>
              <a:rPr lang="en-US" sz="1600">
                <a:cs typeface="Calibri"/>
              </a:rPr>
              <a:t>]</a:t>
            </a:r>
          </a:p>
          <a:p>
            <a:pPr marL="0" indent="0">
              <a:spcBef>
                <a:spcPts val="700"/>
              </a:spcBef>
              <a:buFont typeface="Arial" panose="020B0604020202020204" pitchFamily="34" charset="0"/>
              <a:buNone/>
            </a:pPr>
            <a:endParaRPr lang="en-US" sz="1600">
              <a:cs typeface="Calibri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5A3A527-DD84-D47F-5F3B-DAAEFC6CED9B}"/>
              </a:ext>
            </a:extLst>
          </p:cNvPr>
          <p:cNvSpPr txBox="1">
            <a:spLocks/>
          </p:cNvSpPr>
          <p:nvPr/>
        </p:nvSpPr>
        <p:spPr>
          <a:xfrm>
            <a:off x="6104236" y="1463325"/>
            <a:ext cx="2322703" cy="1883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以调试模式运行</a:t>
            </a:r>
            <a:r>
              <a:rPr lang="en-US" altLang="zh-CN" sz="1400"/>
              <a:t>.NET app</a:t>
            </a:r>
            <a:endParaRPr lang="en-US" sz="140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204EC5-6AD9-ADD9-D27C-F80DF01CECA4}"/>
              </a:ext>
            </a:extLst>
          </p:cNvPr>
          <p:cNvSpPr txBox="1">
            <a:spLocks/>
          </p:cNvSpPr>
          <p:nvPr/>
        </p:nvSpPr>
        <p:spPr>
          <a:xfrm>
            <a:off x="6104236" y="3442663"/>
            <a:ext cx="2617097" cy="1883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/>
              <a:t>通过</a:t>
            </a:r>
            <a:r>
              <a:rPr lang="en-US" altLang="zh-CN" sz="1400" err="1"/>
              <a:t>Dapr</a:t>
            </a:r>
            <a:r>
              <a:rPr lang="en-US" altLang="zh-CN" sz="1400"/>
              <a:t> run </a:t>
            </a:r>
            <a:r>
              <a:rPr lang="zh-CN" altLang="en-US" sz="1400"/>
              <a:t>起一个不含</a:t>
            </a:r>
            <a:r>
              <a:rPr lang="en-US" altLang="zh-CN" sz="1400"/>
              <a:t>app</a:t>
            </a:r>
            <a:r>
              <a:rPr lang="zh-CN" altLang="en-US" sz="1400"/>
              <a:t>的</a:t>
            </a:r>
            <a:r>
              <a:rPr lang="en-US" altLang="zh-CN" sz="1400"/>
              <a:t>sidecar</a:t>
            </a:r>
          </a:p>
          <a:p>
            <a:pPr marL="0" indent="0">
              <a:buNone/>
            </a:pPr>
            <a:r>
              <a:rPr lang="zh-CN" altLang="en-US" sz="1400"/>
              <a:t>以调试模式运行</a:t>
            </a:r>
            <a:r>
              <a:rPr lang="en-US" altLang="zh-CN" sz="1400"/>
              <a:t>.NET app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Debug</a:t>
            </a:r>
            <a:r>
              <a:rPr lang="zh-CN" altLang="en-US" sz="1400"/>
              <a:t>结束时</a:t>
            </a:r>
            <a:r>
              <a:rPr lang="en-US" altLang="zh-CN" sz="1400"/>
              <a:t>: </a:t>
            </a:r>
            <a:r>
              <a:rPr lang="zh-CN" altLang="en-US" sz="1400"/>
              <a:t>杀死</a:t>
            </a:r>
            <a:r>
              <a:rPr lang="en-US" altLang="zh-CN" sz="1400"/>
              <a:t>app</a:t>
            </a:r>
            <a:r>
              <a:rPr lang="zh-CN" altLang="en-US" sz="1400"/>
              <a:t>进程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02987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B297-EFAE-D03E-07DB-A3DB72AE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22" y="312477"/>
            <a:ext cx="9595878" cy="1463040"/>
          </a:xfrm>
        </p:spPr>
        <p:txBody>
          <a:bodyPr anchor="ctr">
            <a:normAutofit/>
          </a:bodyPr>
          <a:lstStyle/>
          <a:p>
            <a:r>
              <a:rPr lang="zh-CN" altLang="en-US" b="1">
                <a:latin typeface="+mj-ea"/>
              </a:rPr>
              <a:t>源码解析 </a:t>
            </a:r>
            <a:r>
              <a:rPr lang="en-US" altLang="zh-CN" b="1">
                <a:latin typeface="+mj-ea"/>
              </a:rPr>
              <a:t>– </a:t>
            </a:r>
            <a:r>
              <a:rPr lang="zh-CN" altLang="en-US" b="1">
                <a:latin typeface="+mj-ea"/>
              </a:rPr>
              <a:t>组件：如何扩展</a:t>
            </a:r>
            <a:r>
              <a:rPr lang="en-US" altLang="zh-CN" b="1">
                <a:latin typeface="+mj-ea"/>
              </a:rPr>
              <a:t>Command </a:t>
            </a:r>
            <a:endParaRPr lang="en-US" b="1">
              <a:latin typeface="+mj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0337B-7CE6-0C03-AEDF-1A996961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864" y="2034562"/>
            <a:ext cx="5658574" cy="1096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F8424-1348-C0AD-B732-A506E53D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864" y="3499719"/>
            <a:ext cx="6664220" cy="1041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68846B-1A26-1D60-1A5B-AB4AA5054AD5}"/>
              </a:ext>
            </a:extLst>
          </p:cNvPr>
          <p:cNvSpPr txBox="1"/>
          <p:nvPr/>
        </p:nvSpPr>
        <p:spPr>
          <a:xfrm>
            <a:off x="1009326" y="2392351"/>
            <a:ext cx="161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err="1"/>
              <a:t>package.json</a:t>
            </a:r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921486-B2CF-4B4B-5B1F-725B289D655E}"/>
              </a:ext>
            </a:extLst>
          </p:cNvPr>
          <p:cNvSpPr txBox="1"/>
          <p:nvPr/>
        </p:nvSpPr>
        <p:spPr>
          <a:xfrm>
            <a:off x="1027033" y="3835382"/>
            <a:ext cx="161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err="1"/>
              <a:t>extension.ts</a:t>
            </a:r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BA871-E035-DB25-7C28-6FE0A4957F74}"/>
              </a:ext>
            </a:extLst>
          </p:cNvPr>
          <p:cNvSpPr txBox="1"/>
          <p:nvPr/>
        </p:nvSpPr>
        <p:spPr>
          <a:xfrm>
            <a:off x="405373" y="5278413"/>
            <a:ext cx="285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err="1"/>
              <a:t>scaffoldDaprComponents.ts</a:t>
            </a:r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AEE586-E98B-E5EA-031C-AAC138BFC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864" y="4968994"/>
            <a:ext cx="8799187" cy="9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F784-0D98-9DBE-5FDE-49733CE3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40" y="389972"/>
            <a:ext cx="10515600" cy="1325563"/>
          </a:xfrm>
        </p:spPr>
        <p:txBody>
          <a:bodyPr/>
          <a:lstStyle/>
          <a:p>
            <a:r>
              <a:rPr lang="zh-CN" altLang="en-US" b="1"/>
              <a:t>目录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331A0-5015-2FE3-BC75-685FD1E9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等线"/>
                <a:cs typeface="Calibri"/>
              </a:rPr>
              <a:t>Dapr简介</a:t>
            </a:r>
            <a:endParaRPr lang="zh-CN" altLang="en-US">
              <a:ea typeface="等线"/>
            </a:endParaRPr>
          </a:p>
          <a:p>
            <a:r>
              <a:rPr lang="zh-CN" altLang="en-US">
                <a:ea typeface="等线"/>
              </a:rPr>
              <a:t>插件简介</a:t>
            </a:r>
            <a:endParaRPr lang="en-US" altLang="zh-CN"/>
          </a:p>
          <a:p>
            <a:r>
              <a:rPr lang="zh-CN" altLang="en-US"/>
              <a:t>源码解析</a:t>
            </a:r>
            <a:endParaRPr lang="en-US" altLang="zh-CN"/>
          </a:p>
          <a:p>
            <a:pPr lvl="1"/>
            <a:r>
              <a:rPr lang="zh-CN" altLang="en-US"/>
              <a:t>调试</a:t>
            </a:r>
            <a:endParaRPr lang="en-US" altLang="zh-CN"/>
          </a:p>
          <a:p>
            <a:pPr lvl="1"/>
            <a:r>
              <a:rPr lang="zh-CN" altLang="en-US"/>
              <a:t>组件</a:t>
            </a:r>
            <a:endParaRPr lang="en-US" altLang="zh-CN"/>
          </a:p>
          <a:p>
            <a:pPr lvl="1"/>
            <a:r>
              <a:rPr lang="zh-CN" altLang="en-US"/>
              <a:t>应用</a:t>
            </a:r>
            <a:endParaRPr lang="en-US"/>
          </a:p>
          <a:p>
            <a:r>
              <a:rPr lang="zh-CN" altLang="en-US"/>
              <a:t>问答环节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57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B297-EFAE-D03E-07DB-A3DB72AE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22" y="312477"/>
            <a:ext cx="8478277" cy="1463040"/>
          </a:xfrm>
        </p:spPr>
        <p:txBody>
          <a:bodyPr anchor="ctr">
            <a:normAutofit/>
          </a:bodyPr>
          <a:lstStyle/>
          <a:p>
            <a:r>
              <a:rPr lang="zh-CN" altLang="en-US" b="1">
                <a:latin typeface="+mj-ea"/>
              </a:rPr>
              <a:t>源码解析 </a:t>
            </a:r>
            <a:r>
              <a:rPr lang="en-US" altLang="zh-CN" b="1">
                <a:latin typeface="+mj-ea"/>
              </a:rPr>
              <a:t>– </a:t>
            </a:r>
            <a:r>
              <a:rPr lang="zh-CN" altLang="en-US" b="1">
                <a:latin typeface="+mj-ea"/>
              </a:rPr>
              <a:t>组件：具体实现</a:t>
            </a:r>
            <a:endParaRPr lang="en-US" b="1">
              <a:latin typeface="+mj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A4D3-B0AE-86B9-6BBB-120388B73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5" y="1683798"/>
            <a:ext cx="11315125" cy="45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3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BAC9-5E6F-A68A-9FCC-8550A6C2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30" y="335365"/>
            <a:ext cx="10386870" cy="1417235"/>
          </a:xfrm>
        </p:spPr>
        <p:txBody>
          <a:bodyPr anchor="ctr">
            <a:normAutofit/>
          </a:bodyPr>
          <a:lstStyle/>
          <a:p>
            <a:r>
              <a:rPr lang="zh-CN" altLang="en-US" b="1">
                <a:latin typeface="+mj-ea"/>
              </a:rPr>
              <a:t>源码解析</a:t>
            </a:r>
            <a:r>
              <a:rPr lang="en-US" b="1">
                <a:latin typeface="+mj-ea"/>
              </a:rPr>
              <a:t> – </a:t>
            </a:r>
            <a:r>
              <a:rPr lang="zh-CN" altLang="en-US" b="1">
                <a:latin typeface="+mj-ea"/>
              </a:rPr>
              <a:t>查看应用：如何扩展</a:t>
            </a:r>
            <a:r>
              <a:rPr lang="en-US" altLang="zh-CN" b="1" err="1">
                <a:latin typeface="+mj-ea"/>
              </a:rPr>
              <a:t>TreeView</a:t>
            </a:r>
            <a:endParaRPr lang="en-US" b="1">
              <a:latin typeface="+mj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A7FCF-BCD1-5CDB-37E4-2AAFDEFF0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25" y="1591170"/>
            <a:ext cx="3028315" cy="499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EF4EE-D2D9-7952-E3D2-E4EBB4100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89" y="1878787"/>
            <a:ext cx="4700531" cy="1004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FFEEE4-D217-F88C-F562-9239C24D7EBD}"/>
              </a:ext>
            </a:extLst>
          </p:cNvPr>
          <p:cNvSpPr txBox="1"/>
          <p:nvPr/>
        </p:nvSpPr>
        <p:spPr>
          <a:xfrm>
            <a:off x="3889155" y="1500211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err="1"/>
              <a:t>package.json</a:t>
            </a:r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75F54-A0C3-A91F-069B-BBA0C1839D60}"/>
              </a:ext>
            </a:extLst>
          </p:cNvPr>
          <p:cNvSpPr txBox="1"/>
          <p:nvPr/>
        </p:nvSpPr>
        <p:spPr>
          <a:xfrm>
            <a:off x="3934188" y="3148568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err="1"/>
              <a:t>extension.ts</a:t>
            </a:r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1B7F6-591D-A2AB-38AB-44F44FD9F533}"/>
              </a:ext>
            </a:extLst>
          </p:cNvPr>
          <p:cNvSpPr txBox="1"/>
          <p:nvPr/>
        </p:nvSpPr>
        <p:spPr>
          <a:xfrm>
            <a:off x="3947389" y="4960651"/>
            <a:ext cx="353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err="1"/>
              <a:t>daprApplicationTreeDataProvider.ts</a:t>
            </a:r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AD0B2-20AA-C40A-F7F3-8134268D0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189" y="3574649"/>
            <a:ext cx="7044461" cy="9328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1420A8-836F-7F26-1F8B-FC25545C7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586" y="5368042"/>
            <a:ext cx="7213675" cy="12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3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BAC9-5E6F-A68A-9FCC-8550A6C2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30" y="335365"/>
            <a:ext cx="8615219" cy="1463040"/>
          </a:xfrm>
        </p:spPr>
        <p:txBody>
          <a:bodyPr anchor="ctr">
            <a:normAutofit/>
          </a:bodyPr>
          <a:lstStyle/>
          <a:p>
            <a:r>
              <a:rPr lang="zh-CN" altLang="en-US" b="1">
                <a:latin typeface="+mj-ea"/>
              </a:rPr>
              <a:t>源码解析</a:t>
            </a:r>
            <a:r>
              <a:rPr lang="en-US" b="1">
                <a:latin typeface="+mj-ea"/>
              </a:rPr>
              <a:t> – </a:t>
            </a:r>
            <a:r>
              <a:rPr lang="zh-CN" altLang="en-US" b="1">
                <a:latin typeface="+mj-ea"/>
              </a:rPr>
              <a:t>查看应用：具体实现</a:t>
            </a:r>
            <a:endParaRPr lang="en-US" b="1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DEDD1-DC27-3F61-B902-29C4649077BC}"/>
              </a:ext>
            </a:extLst>
          </p:cNvPr>
          <p:cNvSpPr txBox="1"/>
          <p:nvPr/>
        </p:nvSpPr>
        <p:spPr>
          <a:xfrm>
            <a:off x="641238" y="1470692"/>
            <a:ext cx="405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err="1"/>
              <a:t>ProcessBasedDaprApplicationProvider</a:t>
            </a:r>
            <a:r>
              <a:rPr lang="zh-CN" altLang="en-US"/>
              <a:t>：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36608-33F7-5C37-03A5-D5CBBFE4A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6" y="1888934"/>
            <a:ext cx="7525709" cy="1694411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A7D58A-9996-7D7C-AE74-475BEAD3E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057355"/>
              </p:ext>
            </p:extLst>
          </p:nvPr>
        </p:nvGraphicFramePr>
        <p:xfrm>
          <a:off x="723626" y="3823846"/>
          <a:ext cx="4706492" cy="2698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D761992-29BC-FE1E-017C-A18893F3A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6750" y="5286886"/>
            <a:ext cx="6012599" cy="1395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EB9F0-5962-5E0D-87C9-4DA4B2CB86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6751" y="3717379"/>
            <a:ext cx="6012598" cy="143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0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B297-EFAE-D03E-07DB-A3DB72AE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03" y="282754"/>
            <a:ext cx="10863947" cy="1463040"/>
          </a:xfrm>
        </p:spPr>
        <p:txBody>
          <a:bodyPr anchor="ctr">
            <a:normAutofit/>
          </a:bodyPr>
          <a:lstStyle/>
          <a:p>
            <a:r>
              <a:rPr lang="zh-CN" altLang="en-US" b="1">
                <a:latin typeface="+mj-ea"/>
              </a:rPr>
              <a:t>源码解析</a:t>
            </a:r>
            <a:r>
              <a:rPr lang="en-US" b="1">
                <a:latin typeface="+mj-ea"/>
              </a:rPr>
              <a:t> – </a:t>
            </a:r>
            <a:r>
              <a:rPr lang="zh-CN" altLang="en-US" b="1">
                <a:latin typeface="+mj-ea"/>
              </a:rPr>
              <a:t>调用应用</a:t>
            </a:r>
            <a:endParaRPr lang="en-US" b="1">
              <a:latin typeface="+mj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905A7-1A5C-5F4C-91C1-8DDACA14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50" y="1615453"/>
            <a:ext cx="4933465" cy="2621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CCE33-6CFD-7BE2-6441-13DC7BB2F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50" y="4522649"/>
            <a:ext cx="8515303" cy="205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70CD3-4945-71AF-D7E3-D0229FD4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272" y="1115494"/>
            <a:ext cx="5231470" cy="31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07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B297-EFAE-D03E-07DB-A3DB72AE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91" y="317058"/>
            <a:ext cx="5488809" cy="1463040"/>
          </a:xfrm>
        </p:spPr>
        <p:txBody>
          <a:bodyPr anchor="ctr">
            <a:normAutofit/>
          </a:bodyPr>
          <a:lstStyle/>
          <a:p>
            <a:r>
              <a:rPr lang="zh-CN" altLang="en-US" b="1">
                <a:latin typeface="+mj-ea"/>
              </a:rPr>
              <a:t>源码解析</a:t>
            </a:r>
            <a:r>
              <a:rPr lang="en-US" b="1">
                <a:latin typeface="+mj-ea"/>
              </a:rPr>
              <a:t> – </a:t>
            </a:r>
            <a:r>
              <a:rPr lang="zh-CN" altLang="en-US" b="1">
                <a:latin typeface="+mj-ea"/>
              </a:rPr>
              <a:t>发布消息</a:t>
            </a:r>
            <a:endParaRPr lang="en-US" b="1">
              <a:latin typeface="+mj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A5E8B-CF72-7680-661F-E5DE2095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09" y="1532227"/>
            <a:ext cx="4390918" cy="245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48801-3EBD-6A2D-C8FB-A921C471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09" y="4291221"/>
            <a:ext cx="11007668" cy="15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96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B297-EFAE-D03E-07DB-A3DB72AE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62" y="306685"/>
            <a:ext cx="9458938" cy="1463040"/>
          </a:xfrm>
        </p:spPr>
        <p:txBody>
          <a:bodyPr anchor="ctr">
            <a:normAutofit/>
          </a:bodyPr>
          <a:lstStyle/>
          <a:p>
            <a:r>
              <a:rPr lang="zh-CN" altLang="en-US" b="1">
                <a:latin typeface="+mj-ea"/>
              </a:rPr>
              <a:t>源码解析</a:t>
            </a:r>
            <a:r>
              <a:rPr lang="en-US" b="1">
                <a:latin typeface="+mj-ea"/>
              </a:rPr>
              <a:t> – </a:t>
            </a:r>
            <a:r>
              <a:rPr lang="zh-CN" altLang="en-US" b="1">
                <a:latin typeface="+mj-ea"/>
              </a:rPr>
              <a:t>停止应用</a:t>
            </a:r>
            <a:endParaRPr lang="en-US" b="1">
              <a:latin typeface="+mj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014D0-4B80-67E7-6C5E-87024380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4" y="1455473"/>
            <a:ext cx="4035445" cy="2344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91E2A-3789-11A1-D17A-869EA1547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94" y="3930090"/>
            <a:ext cx="10276853" cy="27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3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86BA-C31E-A1F0-6749-5B13EC3DB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22" y="419791"/>
            <a:ext cx="10515600" cy="1325563"/>
          </a:xfrm>
        </p:spPr>
        <p:txBody>
          <a:bodyPr/>
          <a:lstStyle/>
          <a:p>
            <a:r>
              <a:rPr lang="zh-CN" altLang="en-US" b="1"/>
              <a:t>参与开源的经验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5A18B-1C2E-5281-D855-879A5DC80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游ゴシック"/>
                <a:cs typeface="Calibri"/>
              </a:rPr>
              <a:t>寻找适合自己的项目</a:t>
            </a:r>
          </a:p>
          <a:p>
            <a:r>
              <a:rPr lang="ja-JP">
                <a:ea typeface="游ゴシック"/>
                <a:cs typeface="Calibri" panose="020F0502020204030204"/>
              </a:rPr>
              <a:t>建立清晰的愿景和目标</a:t>
            </a:r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ea typeface="游ゴシック"/>
                <a:cs typeface="Calibri"/>
              </a:rPr>
              <a:t>学会与他人合作</a:t>
            </a:r>
          </a:p>
          <a:p>
            <a:endParaRPr lang="ja-JP" altLang="en-US">
              <a:ea typeface="游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211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03DF9BC8-6642-C3DA-FA87-ED0E7287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427" y="2761609"/>
            <a:ext cx="4620584" cy="10865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400" b="1"/>
              <a:t>问答环节</a:t>
            </a:r>
            <a:endParaRPr lang="en-US" sz="4400" b="1"/>
          </a:p>
        </p:txBody>
      </p:sp>
      <p:pic>
        <p:nvPicPr>
          <p:cNvPr id="15" name="Picture 11" descr="Magnifying glass and question mark">
            <a:extLst>
              <a:ext uri="{FF2B5EF4-FFF2-40B4-BE49-F238E27FC236}">
                <a16:creationId xmlns:a16="http://schemas.microsoft.com/office/drawing/2014/main" id="{2349AAA6-F4B0-9E5E-0EAC-B86D08FB8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3" r="2406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688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66A-077E-93D8-4283-86E807E8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70" y="394942"/>
            <a:ext cx="10515600" cy="1325563"/>
          </a:xfrm>
        </p:spPr>
        <p:txBody>
          <a:bodyPr/>
          <a:lstStyle/>
          <a:p>
            <a:r>
              <a:rPr lang="en-US" altLang="zh-CN" b="1" err="1">
                <a:latin typeface="+mj-ea"/>
              </a:rPr>
              <a:t>Dapr</a:t>
            </a:r>
            <a:r>
              <a:rPr lang="zh-CN" altLang="en-US" b="1">
                <a:latin typeface="+mj-ea"/>
              </a:rPr>
              <a:t>介绍</a:t>
            </a:r>
            <a:endParaRPr lang="en-US" b="1">
              <a:latin typeface="+mj-ea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6BBA2E2-D9EC-1287-B4A8-529CCE89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4" y="1584073"/>
            <a:ext cx="6916226" cy="4599585"/>
          </a:xfrm>
          <a:prstGeom prst="rect">
            <a:avLst/>
          </a:prstGeom>
        </p:spPr>
      </p:pic>
      <p:pic>
        <p:nvPicPr>
          <p:cNvPr id="5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3FC313D2-80F4-B1E9-D4E9-76C4F2DB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80" y="5168029"/>
            <a:ext cx="971707" cy="867788"/>
          </a:xfrm>
          <a:prstGeom prst="rect">
            <a:avLst/>
          </a:prstGeom>
        </p:spPr>
      </p:pic>
      <p:sp>
        <p:nvSpPr>
          <p:cNvPr id="3" name="AutoShape 2" descr="Cloud Native Computing Foundation">
            <a:extLst>
              <a:ext uri="{FF2B5EF4-FFF2-40B4-BE49-F238E27FC236}">
                <a16:creationId xmlns:a16="http://schemas.microsoft.com/office/drawing/2014/main" id="{48602C29-2FC0-D708-6C41-C104E00D2A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56330" y="31401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93599EBD-9BD2-5B12-4B82-F5D674235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8800" y="2050801"/>
            <a:ext cx="2999865" cy="5714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F4EE3E6-B96E-C6A1-A033-7AE4B07D49B1}"/>
              </a:ext>
            </a:extLst>
          </p:cNvPr>
          <p:cNvSpPr txBox="1"/>
          <p:nvPr/>
        </p:nvSpPr>
        <p:spPr>
          <a:xfrm>
            <a:off x="7851264" y="2958720"/>
            <a:ext cx="3756536" cy="227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rgbClr val="323130"/>
                </a:solidFill>
                <a:latin typeface="+mn-ea"/>
              </a:rPr>
              <a:t>CNCF</a:t>
            </a:r>
            <a:r>
              <a:rPr lang="zh-CN" altLang="en-US" sz="1200">
                <a:solidFill>
                  <a:srgbClr val="323130"/>
                </a:solidFill>
                <a:latin typeface="+mn-ea"/>
              </a:rPr>
              <a:t>是一个非营利性的开源基金会</a:t>
            </a:r>
            <a:r>
              <a:rPr lang="zh-CN" altLang="en-US" sz="1200" dirty="0">
                <a:solidFill>
                  <a:srgbClr val="323130"/>
                </a:solidFill>
                <a:latin typeface="+mn-ea"/>
              </a:rPr>
              <a:t>。</a:t>
            </a:r>
            <a:endParaRPr lang="en-US" altLang="zh-CN" sz="1200">
              <a:solidFill>
                <a:srgbClr val="32313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323130"/>
                </a:solidFill>
                <a:latin typeface="+mn-ea"/>
              </a:rPr>
              <a:t>它的使命是为云原生生态系统提供一个稳定、可靠、可持续的平台，支持和推广云原生技术的创新和发展。 </a:t>
            </a:r>
            <a:endParaRPr lang="en-US" altLang="zh-CN" sz="1200">
              <a:solidFill>
                <a:srgbClr val="32313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200">
              <a:solidFill>
                <a:srgbClr val="32313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323130"/>
                </a:solidFill>
                <a:latin typeface="+mn-ea"/>
              </a:rPr>
              <a:t>CNCF</a:t>
            </a:r>
            <a:r>
              <a:rPr lang="zh-CN" altLang="en-US" sz="1200">
                <a:solidFill>
                  <a:srgbClr val="323130"/>
                </a:solidFill>
                <a:latin typeface="+mn-ea"/>
              </a:rPr>
              <a:t>还提供了多个开源项目的管理服务，包括 </a:t>
            </a:r>
            <a:r>
              <a:rPr lang="en-US" sz="1200" err="1">
                <a:solidFill>
                  <a:srgbClr val="323130"/>
                </a:solidFill>
                <a:latin typeface="+mn-ea"/>
              </a:rPr>
              <a:t>Kubernetes、Prometheus、Envoy、Jaeger、gRPC</a:t>
            </a:r>
            <a:r>
              <a:rPr lang="en-US" sz="1200">
                <a:solidFill>
                  <a:srgbClr val="323130"/>
                </a:solidFill>
                <a:latin typeface="+mn-ea"/>
              </a:rPr>
              <a:t> </a:t>
            </a:r>
            <a:r>
              <a:rPr lang="zh-CN" altLang="en-US" sz="1200">
                <a:solidFill>
                  <a:srgbClr val="323130"/>
                </a:solidFill>
                <a:latin typeface="+mn-ea"/>
              </a:rPr>
              <a:t>等等。 </a:t>
            </a:r>
            <a:endParaRPr lang="en-US" sz="1200">
              <a:solidFill>
                <a:srgbClr val="3231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758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8">
            <a:extLst>
              <a:ext uri="{FF2B5EF4-FFF2-40B4-BE49-F238E27FC236}">
                <a16:creationId xmlns:a16="http://schemas.microsoft.com/office/drawing/2014/main" id="{F19FA02A-D8D8-927D-B286-B22A9754A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7512" y="2370637"/>
            <a:ext cx="2875887" cy="21167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01D4199-52D0-AD7A-5F18-C0C3ABC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945" y="868507"/>
            <a:ext cx="8134824" cy="1018489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0D2192"/>
                </a:solidFill>
                <a:latin typeface="Calibri Light"/>
                <a:cs typeface="Times New Roman"/>
              </a:rPr>
              <a:t>D</a:t>
            </a:r>
            <a:r>
              <a:rPr lang="en-US">
                <a:solidFill>
                  <a:srgbClr val="000000"/>
                </a:solidFill>
                <a:latin typeface="Calibri Light"/>
                <a:cs typeface="Times New Roman"/>
              </a:rPr>
              <a:t>istributed</a:t>
            </a:r>
            <a:r>
              <a:rPr lang="en-US">
                <a:latin typeface="Calibri Light"/>
                <a:cs typeface="Times New Roman"/>
              </a:rPr>
              <a:t>  </a:t>
            </a:r>
            <a:r>
              <a:rPr lang="en-US" sz="5400" b="1">
                <a:solidFill>
                  <a:srgbClr val="0D2192"/>
                </a:solidFill>
                <a:latin typeface="Calibri Light"/>
                <a:cs typeface="Times New Roman"/>
              </a:rPr>
              <a:t>Ap</a:t>
            </a:r>
            <a:r>
              <a:rPr lang="en-US">
                <a:latin typeface="Calibri Light"/>
                <a:cs typeface="Times New Roman"/>
              </a:rPr>
              <a:t>plication  </a:t>
            </a:r>
            <a:r>
              <a:rPr lang="en-US" altLang="zh-CN" sz="5400" b="1">
                <a:solidFill>
                  <a:srgbClr val="0D2192"/>
                </a:solidFill>
                <a:latin typeface="Calibri Light"/>
                <a:ea typeface="等线 Light"/>
                <a:cs typeface="Times New Roman"/>
              </a:rPr>
              <a:t>R</a:t>
            </a:r>
            <a:r>
              <a:rPr lang="zh-CN">
                <a:latin typeface="Calibri Light"/>
                <a:ea typeface="等线 Light"/>
                <a:cs typeface="Times New Roman"/>
              </a:rPr>
              <a:t>untime</a:t>
            </a:r>
            <a:endParaRPr lang="en-US" altLang="zh-CN">
              <a:latin typeface="Calibri Light"/>
              <a:ea typeface="等线 Light"/>
              <a:cs typeface="Times New Roman"/>
            </a:endParaRPr>
          </a:p>
          <a:p>
            <a:endParaRPr lang="zh-CN" altLang="en-US">
              <a:ea typeface="等线 Light"/>
              <a:cs typeface="Calibri Ligh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5D4CFD4-79CB-71A3-2609-5DBA12FED74F}"/>
              </a:ext>
            </a:extLst>
          </p:cNvPr>
          <p:cNvSpPr txBox="1">
            <a:spLocks/>
          </p:cNvSpPr>
          <p:nvPr/>
        </p:nvSpPr>
        <p:spPr>
          <a:xfrm>
            <a:off x="1193548" y="4685690"/>
            <a:ext cx="10183317" cy="1018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Times New Roman"/>
                <a:cs typeface="Times New Roman"/>
              </a:rPr>
              <a:t>APIs for building portable and reliable </a:t>
            </a:r>
            <a:r>
              <a:rPr lang="en-US" altLang="zh-CN" sz="3600">
                <a:latin typeface="Times New Roman"/>
                <a:ea typeface="等线 Light"/>
                <a:cs typeface="Times New Roman"/>
              </a:rPr>
              <a:t>microservices</a:t>
            </a:r>
            <a:endParaRPr lang="zh-CN" altLang="en-US">
              <a:latin typeface="Calibri Light"/>
              <a:ea typeface="等线 Light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71F43-2B21-6BC4-013D-F1F5F1A7A0CB}"/>
              </a:ext>
            </a:extLst>
          </p:cNvPr>
          <p:cNvSpPr txBox="1"/>
          <p:nvPr/>
        </p:nvSpPr>
        <p:spPr>
          <a:xfrm>
            <a:off x="4335814" y="1542334"/>
            <a:ext cx="352037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200">
                <a:latin typeface="Times New Roman"/>
                <a:ea typeface="+mn-lt"/>
                <a:cs typeface="+mn-lt"/>
              </a:rPr>
              <a:t>分布式应用运行时</a:t>
            </a:r>
            <a:endParaRPr lang="en-US" sz="3200">
              <a:latin typeface="Times New Roman"/>
              <a:cs typeface="Calibri"/>
            </a:endParaRPr>
          </a:p>
          <a:p>
            <a:endParaRPr lang="en-US" sz="3200">
              <a:solidFill>
                <a:srgbClr val="0D2192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89910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C20F41-7819-E72C-7530-7A28257ED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431"/>
            <a:ext cx="12115800" cy="681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07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11A0E3BD-C075-27F0-42F3-42EF4890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64" y="4134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err="1">
                <a:latin typeface="+mj-ea"/>
              </a:rPr>
              <a:t>借助Dapr</a:t>
            </a:r>
            <a:r>
              <a:rPr lang="en-US" altLang="zh-CN" b="1">
                <a:latin typeface="+mj-ea"/>
              </a:rPr>
              <a:t> </a:t>
            </a:r>
            <a:r>
              <a:rPr lang="en-US" altLang="zh-CN" b="1" err="1">
                <a:latin typeface="+mj-ea"/>
              </a:rPr>
              <a:t>Sidecar，剥离冗余代码</a:t>
            </a:r>
            <a:endParaRPr lang="zh-CN" altLang="en-US" b="1">
              <a:latin typeface="+mj-ea"/>
              <a:cs typeface="Calibri Light"/>
            </a:endParaRPr>
          </a:p>
        </p:txBody>
      </p:sp>
      <p:sp>
        <p:nvSpPr>
          <p:cNvPr id="2" name="矩形 2">
            <a:extLst>
              <a:ext uri="{FF2B5EF4-FFF2-40B4-BE49-F238E27FC236}">
                <a16:creationId xmlns:a16="http://schemas.microsoft.com/office/drawing/2014/main" id="{A29D0474-F1D5-8D8C-5564-4770DD23C0F7}"/>
              </a:ext>
            </a:extLst>
          </p:cNvPr>
          <p:cNvSpPr/>
          <p:nvPr/>
        </p:nvSpPr>
        <p:spPr>
          <a:xfrm>
            <a:off x="897310" y="1683039"/>
            <a:ext cx="2130394" cy="3010720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134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134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134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2221F4EF-2247-8E83-7D15-412900C75B01}"/>
              </a:ext>
            </a:extLst>
          </p:cNvPr>
          <p:cNvSpPr/>
          <p:nvPr/>
        </p:nvSpPr>
        <p:spPr>
          <a:xfrm>
            <a:off x="988191" y="2091468"/>
            <a:ext cx="1936843" cy="316772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业务逻辑</a:t>
            </a:r>
            <a:endParaRPr kumimoji="1" lang="en-US" altLang="zh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39D3DB24-7503-DCEA-7C56-E444DE4DBD29}"/>
              </a:ext>
            </a:extLst>
          </p:cNvPr>
          <p:cNvSpPr/>
          <p:nvPr/>
        </p:nvSpPr>
        <p:spPr>
          <a:xfrm>
            <a:off x="988191" y="2447577"/>
            <a:ext cx="1936843" cy="2164256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067">
                <a:latin typeface="Microsoft YaHei" panose="020B0503020204020204" pitchFamily="34" charset="-122"/>
                <a:ea typeface="Microsoft YaHei" panose="020B0503020204020204" pitchFamily="34" charset="-122"/>
              </a:rPr>
              <a:t>dependencies</a:t>
            </a:r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0993C25C-E1C4-255F-6232-CD56A8A24370}"/>
              </a:ext>
            </a:extLst>
          </p:cNvPr>
          <p:cNvSpPr/>
          <p:nvPr/>
        </p:nvSpPr>
        <p:spPr>
          <a:xfrm>
            <a:off x="1101986" y="2721566"/>
            <a:ext cx="1637175" cy="275166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</a:p>
        </p:txBody>
      </p:sp>
      <p:sp>
        <p:nvSpPr>
          <p:cNvPr id="28" name="矩形 6">
            <a:extLst>
              <a:ext uri="{FF2B5EF4-FFF2-40B4-BE49-F238E27FC236}">
                <a16:creationId xmlns:a16="http://schemas.microsoft.com/office/drawing/2014/main" id="{3E93806F-EA2C-1719-7B16-077A0B2012A9}"/>
              </a:ext>
            </a:extLst>
          </p:cNvPr>
          <p:cNvSpPr/>
          <p:nvPr/>
        </p:nvSpPr>
        <p:spPr>
          <a:xfrm>
            <a:off x="1101986" y="3057610"/>
            <a:ext cx="1637175" cy="275166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endParaRPr kumimoji="1" lang="en-US" altLang="zh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7">
            <a:extLst>
              <a:ext uri="{FF2B5EF4-FFF2-40B4-BE49-F238E27FC236}">
                <a16:creationId xmlns:a16="http://schemas.microsoft.com/office/drawing/2014/main" id="{276EC313-9650-8475-607D-B7B6B25F8355}"/>
              </a:ext>
            </a:extLst>
          </p:cNvPr>
          <p:cNvSpPr/>
          <p:nvPr/>
        </p:nvSpPr>
        <p:spPr>
          <a:xfrm>
            <a:off x="1095354" y="3393654"/>
            <a:ext cx="1637175" cy="275166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RocketMQ</a:t>
            </a:r>
            <a:endParaRPr kumimoji="1" lang="en-US" altLang="zh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8">
            <a:extLst>
              <a:ext uri="{FF2B5EF4-FFF2-40B4-BE49-F238E27FC236}">
                <a16:creationId xmlns:a16="http://schemas.microsoft.com/office/drawing/2014/main" id="{523EA451-544D-1ED8-EBE5-A65AB7264C03}"/>
              </a:ext>
            </a:extLst>
          </p:cNvPr>
          <p:cNvSpPr/>
          <p:nvPr/>
        </p:nvSpPr>
        <p:spPr>
          <a:xfrm>
            <a:off x="1095354" y="3734399"/>
            <a:ext cx="1637175" cy="275166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</a:t>
            </a:r>
            <a:r>
              <a:rPr kumimoji="1" lang="en-US" altLang="zh-CN" sz="12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CosmosDb</a:t>
            </a:r>
            <a:endParaRPr kumimoji="1" lang="en-US" altLang="zh-CN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9">
            <a:extLst>
              <a:ext uri="{FF2B5EF4-FFF2-40B4-BE49-F238E27FC236}">
                <a16:creationId xmlns:a16="http://schemas.microsoft.com/office/drawing/2014/main" id="{23F292CC-D9EC-642D-E233-B4ADB5BF92C4}"/>
              </a:ext>
            </a:extLst>
          </p:cNvPr>
          <p:cNvSpPr/>
          <p:nvPr/>
        </p:nvSpPr>
        <p:spPr>
          <a:xfrm>
            <a:off x="1095354" y="4065742"/>
            <a:ext cx="1637175" cy="275166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AWS SQS</a:t>
            </a:r>
          </a:p>
        </p:txBody>
      </p:sp>
      <p:sp>
        <p:nvSpPr>
          <p:cNvPr id="32" name="矩形 10">
            <a:extLst>
              <a:ext uri="{FF2B5EF4-FFF2-40B4-BE49-F238E27FC236}">
                <a16:creationId xmlns:a16="http://schemas.microsoft.com/office/drawing/2014/main" id="{23BB8C3B-66C8-DABB-D716-CACC8BE8A723}"/>
              </a:ext>
            </a:extLst>
          </p:cNvPr>
          <p:cNvSpPr/>
          <p:nvPr/>
        </p:nvSpPr>
        <p:spPr>
          <a:xfrm>
            <a:off x="1095354" y="4382495"/>
            <a:ext cx="1637175" cy="177322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</p:txBody>
      </p:sp>
      <p:sp>
        <p:nvSpPr>
          <p:cNvPr id="33" name="矩形 11">
            <a:extLst>
              <a:ext uri="{FF2B5EF4-FFF2-40B4-BE49-F238E27FC236}">
                <a16:creationId xmlns:a16="http://schemas.microsoft.com/office/drawing/2014/main" id="{840DD874-FA9C-D2EC-451C-006A33239700}"/>
              </a:ext>
            </a:extLst>
          </p:cNvPr>
          <p:cNvSpPr/>
          <p:nvPr/>
        </p:nvSpPr>
        <p:spPr>
          <a:xfrm>
            <a:off x="5513047" y="1683039"/>
            <a:ext cx="2130394" cy="168094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134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134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134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</a:p>
        </p:txBody>
      </p:sp>
      <p:sp>
        <p:nvSpPr>
          <p:cNvPr id="34" name="矩形 12">
            <a:extLst>
              <a:ext uri="{FF2B5EF4-FFF2-40B4-BE49-F238E27FC236}">
                <a16:creationId xmlns:a16="http://schemas.microsoft.com/office/drawing/2014/main" id="{93A8C90A-FCDD-1EAA-DD3C-10BC8C3CE17F}"/>
              </a:ext>
            </a:extLst>
          </p:cNvPr>
          <p:cNvSpPr/>
          <p:nvPr/>
        </p:nvSpPr>
        <p:spPr>
          <a:xfrm>
            <a:off x="5603928" y="2091468"/>
            <a:ext cx="1936843" cy="316772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业务逻辑</a:t>
            </a:r>
            <a:endParaRPr kumimoji="1" lang="en-US" altLang="zh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 13">
            <a:extLst>
              <a:ext uri="{FF2B5EF4-FFF2-40B4-BE49-F238E27FC236}">
                <a16:creationId xmlns:a16="http://schemas.microsoft.com/office/drawing/2014/main" id="{33AB14F2-C067-2E65-9F5E-66480452624C}"/>
              </a:ext>
            </a:extLst>
          </p:cNvPr>
          <p:cNvSpPr/>
          <p:nvPr/>
        </p:nvSpPr>
        <p:spPr>
          <a:xfrm>
            <a:off x="5603928" y="2447577"/>
            <a:ext cx="1936843" cy="826648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CN" altLang="zh-CN" sz="1067">
                <a:latin typeface="Microsoft YaHei" panose="020B0503020204020204" pitchFamily="34" charset="-122"/>
                <a:ea typeface="Microsoft YaHei" panose="020B0503020204020204" pitchFamily="34" charset="-122"/>
              </a:rPr>
              <a:t>dependencies</a:t>
            </a:r>
            <a:endParaRPr kumimoji="1" lang="en-US" altLang="zh-CN" sz="1067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14">
            <a:extLst>
              <a:ext uri="{FF2B5EF4-FFF2-40B4-BE49-F238E27FC236}">
                <a16:creationId xmlns:a16="http://schemas.microsoft.com/office/drawing/2014/main" id="{FEE3ADC7-6449-64F6-2045-CEA304038FEB}"/>
              </a:ext>
            </a:extLst>
          </p:cNvPr>
          <p:cNvSpPr/>
          <p:nvPr/>
        </p:nvSpPr>
        <p:spPr>
          <a:xfrm>
            <a:off x="5717723" y="2650259"/>
            <a:ext cx="1637175" cy="275166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Dapr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</a:p>
        </p:txBody>
      </p:sp>
      <p:sp>
        <p:nvSpPr>
          <p:cNvPr id="37" name="矩形 15">
            <a:extLst>
              <a:ext uri="{FF2B5EF4-FFF2-40B4-BE49-F238E27FC236}">
                <a16:creationId xmlns:a16="http://schemas.microsoft.com/office/drawing/2014/main" id="{B903172E-F969-57E2-D3FE-C1761D01293E}"/>
              </a:ext>
            </a:extLst>
          </p:cNvPr>
          <p:cNvSpPr/>
          <p:nvPr/>
        </p:nvSpPr>
        <p:spPr>
          <a:xfrm>
            <a:off x="5717721" y="2994720"/>
            <a:ext cx="1637176" cy="19732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US" altLang="zh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16">
            <a:extLst>
              <a:ext uri="{FF2B5EF4-FFF2-40B4-BE49-F238E27FC236}">
                <a16:creationId xmlns:a16="http://schemas.microsoft.com/office/drawing/2014/main" id="{0EA9E858-D120-319C-D881-265D2A231966}"/>
              </a:ext>
            </a:extLst>
          </p:cNvPr>
          <p:cNvSpPr/>
          <p:nvPr/>
        </p:nvSpPr>
        <p:spPr>
          <a:xfrm>
            <a:off x="9341886" y="1698735"/>
            <a:ext cx="1940119" cy="2310830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134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Sidecar</a:t>
            </a:r>
            <a:endParaRPr kumimoji="1" lang="en-US" altLang="zh-CN" sz="16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17">
            <a:extLst>
              <a:ext uri="{FF2B5EF4-FFF2-40B4-BE49-F238E27FC236}">
                <a16:creationId xmlns:a16="http://schemas.microsoft.com/office/drawing/2014/main" id="{0F126955-1D39-A962-CC09-53887A3E06FF}"/>
              </a:ext>
            </a:extLst>
          </p:cNvPr>
          <p:cNvSpPr/>
          <p:nvPr/>
        </p:nvSpPr>
        <p:spPr>
          <a:xfrm>
            <a:off x="9441793" y="2091468"/>
            <a:ext cx="1750970" cy="1773003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1067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燕尾形箭头 18">
            <a:extLst>
              <a:ext uri="{FF2B5EF4-FFF2-40B4-BE49-F238E27FC236}">
                <a16:creationId xmlns:a16="http://schemas.microsoft.com/office/drawing/2014/main" id="{E4160C94-D7AF-6F0B-BCD2-7997A425A76A}"/>
              </a:ext>
            </a:extLst>
          </p:cNvPr>
          <p:cNvSpPr/>
          <p:nvPr/>
        </p:nvSpPr>
        <p:spPr>
          <a:xfrm>
            <a:off x="4038075" y="1773911"/>
            <a:ext cx="654518" cy="760440"/>
          </a:xfrm>
          <a:prstGeom prst="notchedRightArrow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" name="文本框 19">
            <a:extLst>
              <a:ext uri="{FF2B5EF4-FFF2-40B4-BE49-F238E27FC236}">
                <a16:creationId xmlns:a16="http://schemas.microsoft.com/office/drawing/2014/main" id="{63B85741-16E0-B71C-91B2-92EEB85CBEA1}"/>
              </a:ext>
            </a:extLst>
          </p:cNvPr>
          <p:cNvSpPr txBox="1"/>
          <p:nvPr/>
        </p:nvSpPr>
        <p:spPr>
          <a:xfrm>
            <a:off x="8302198" y="1884151"/>
            <a:ext cx="380930" cy="46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48000" rIns="480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7200">
                <a:solidFill>
                  <a:srgbClr val="38906C"/>
                </a:solidFill>
              </a:rPr>
              <a:t>+</a:t>
            </a:r>
            <a:endParaRPr kumimoji="1" lang="zh-CN" altLang="en-US" sz="7200">
              <a:solidFill>
                <a:srgbClr val="38906C"/>
              </a:solidFill>
            </a:endParaRPr>
          </a:p>
        </p:txBody>
      </p:sp>
      <p:cxnSp>
        <p:nvCxnSpPr>
          <p:cNvPr id="42" name="直接箭头连接符 48">
            <a:extLst>
              <a:ext uri="{FF2B5EF4-FFF2-40B4-BE49-F238E27FC236}">
                <a16:creationId xmlns:a16="http://schemas.microsoft.com/office/drawing/2014/main" id="{54856164-6E94-CACD-3206-9B514AA8591C}"/>
              </a:ext>
            </a:extLst>
          </p:cNvPr>
          <p:cNvCxnSpPr>
            <a:cxnSpLocks/>
          </p:cNvCxnSpPr>
          <p:nvPr/>
        </p:nvCxnSpPr>
        <p:spPr>
          <a:xfrm>
            <a:off x="7354898" y="3192044"/>
            <a:ext cx="2086896" cy="672426"/>
          </a:xfrm>
          <a:prstGeom prst="straightConnector1">
            <a:avLst/>
          </a:prstGeom>
          <a:ln w="254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9">
            <a:extLst>
              <a:ext uri="{FF2B5EF4-FFF2-40B4-BE49-F238E27FC236}">
                <a16:creationId xmlns:a16="http://schemas.microsoft.com/office/drawing/2014/main" id="{564B1B0A-C77E-49C6-6E5D-260E89E16A87}"/>
              </a:ext>
            </a:extLst>
          </p:cNvPr>
          <p:cNvCxnSpPr>
            <a:cxnSpLocks/>
          </p:cNvCxnSpPr>
          <p:nvPr/>
        </p:nvCxnSpPr>
        <p:spPr>
          <a:xfrm flipV="1">
            <a:off x="7354897" y="2099567"/>
            <a:ext cx="2086897" cy="897165"/>
          </a:xfrm>
          <a:prstGeom prst="straightConnector1">
            <a:avLst/>
          </a:prstGeom>
          <a:ln w="2540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22">
            <a:extLst>
              <a:ext uri="{FF2B5EF4-FFF2-40B4-BE49-F238E27FC236}">
                <a16:creationId xmlns:a16="http://schemas.microsoft.com/office/drawing/2014/main" id="{731B5BE5-3E02-7015-4893-0D3A33F29C2D}"/>
              </a:ext>
            </a:extLst>
          </p:cNvPr>
          <p:cNvSpPr/>
          <p:nvPr/>
        </p:nvSpPr>
        <p:spPr>
          <a:xfrm>
            <a:off x="9499215" y="2235022"/>
            <a:ext cx="1637175" cy="275166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</a:p>
        </p:txBody>
      </p:sp>
      <p:sp>
        <p:nvSpPr>
          <p:cNvPr id="45" name="矩形 23">
            <a:extLst>
              <a:ext uri="{FF2B5EF4-FFF2-40B4-BE49-F238E27FC236}">
                <a16:creationId xmlns:a16="http://schemas.microsoft.com/office/drawing/2014/main" id="{EF793CC9-C231-BBC2-4D12-43CC899AFD80}"/>
              </a:ext>
            </a:extLst>
          </p:cNvPr>
          <p:cNvSpPr/>
          <p:nvPr/>
        </p:nvSpPr>
        <p:spPr>
          <a:xfrm>
            <a:off x="9492583" y="2571066"/>
            <a:ext cx="1637175" cy="275166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</a:p>
        </p:txBody>
      </p:sp>
      <p:sp>
        <p:nvSpPr>
          <p:cNvPr id="46" name="矩形 24">
            <a:extLst>
              <a:ext uri="{FF2B5EF4-FFF2-40B4-BE49-F238E27FC236}">
                <a16:creationId xmlns:a16="http://schemas.microsoft.com/office/drawing/2014/main" id="{7FC5BD95-B31B-3636-1BC5-3641588DFB5B}"/>
              </a:ext>
            </a:extLst>
          </p:cNvPr>
          <p:cNvSpPr/>
          <p:nvPr/>
        </p:nvSpPr>
        <p:spPr>
          <a:xfrm>
            <a:off x="9492583" y="2911811"/>
            <a:ext cx="1637175" cy="275166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RocketMQ</a:t>
            </a:r>
            <a:endParaRPr kumimoji="1" lang="en-US" altLang="zh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25">
            <a:extLst>
              <a:ext uri="{FF2B5EF4-FFF2-40B4-BE49-F238E27FC236}">
                <a16:creationId xmlns:a16="http://schemas.microsoft.com/office/drawing/2014/main" id="{CE1B1069-9149-08EE-2A2D-1A89237A06AE}"/>
              </a:ext>
            </a:extLst>
          </p:cNvPr>
          <p:cNvSpPr/>
          <p:nvPr/>
        </p:nvSpPr>
        <p:spPr>
          <a:xfrm>
            <a:off x="9492583" y="3243154"/>
            <a:ext cx="1637175" cy="275166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Azure </a:t>
            </a:r>
            <a:r>
              <a:rPr kumimoji="1" lang="en-US" altLang="zh-CN" sz="12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CosmosDb</a:t>
            </a:r>
            <a:endParaRPr kumimoji="1" lang="en-US" altLang="zh-CN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26">
            <a:extLst>
              <a:ext uri="{FF2B5EF4-FFF2-40B4-BE49-F238E27FC236}">
                <a16:creationId xmlns:a16="http://schemas.microsoft.com/office/drawing/2014/main" id="{4B3BABDF-C8E7-8A28-518C-2878B7AB566B}"/>
              </a:ext>
            </a:extLst>
          </p:cNvPr>
          <p:cNvSpPr/>
          <p:nvPr/>
        </p:nvSpPr>
        <p:spPr>
          <a:xfrm>
            <a:off x="9492583" y="3559907"/>
            <a:ext cx="1637175" cy="177322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</p:txBody>
      </p:sp>
      <p:sp>
        <p:nvSpPr>
          <p:cNvPr id="49" name="文本框 27">
            <a:extLst>
              <a:ext uri="{FF2B5EF4-FFF2-40B4-BE49-F238E27FC236}">
                <a16:creationId xmlns:a16="http://schemas.microsoft.com/office/drawing/2014/main" id="{075B9852-3BEC-8B75-F030-B12A1210F2AD}"/>
              </a:ext>
            </a:extLst>
          </p:cNvPr>
          <p:cNvSpPr txBox="1"/>
          <p:nvPr/>
        </p:nvSpPr>
        <p:spPr>
          <a:xfrm>
            <a:off x="3618322" y="2463273"/>
            <a:ext cx="1441416" cy="754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48000" rIns="480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</a:t>
            </a:r>
            <a:endParaRPr kumimoji="1" lang="en-US" altLang="zh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的功能剥离</a:t>
            </a:r>
          </a:p>
        </p:txBody>
      </p:sp>
      <p:sp>
        <p:nvSpPr>
          <p:cNvPr id="50" name="文本框 28">
            <a:extLst>
              <a:ext uri="{FF2B5EF4-FFF2-40B4-BE49-F238E27FC236}">
                <a16:creationId xmlns:a16="http://schemas.microsoft.com/office/drawing/2014/main" id="{CCE8728E-C4BE-2565-E1F1-A762F190CB72}"/>
              </a:ext>
            </a:extLst>
          </p:cNvPr>
          <p:cNvSpPr txBox="1"/>
          <p:nvPr/>
        </p:nvSpPr>
        <p:spPr>
          <a:xfrm>
            <a:off x="694892" y="4733096"/>
            <a:ext cx="2722262" cy="10744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48000" rIns="480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</a:t>
            </a:r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第三方依赖都被完整</a:t>
            </a:r>
            <a:b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的打包到最终的</a:t>
            </a:r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应用中</a:t>
            </a:r>
          </a:p>
        </p:txBody>
      </p:sp>
      <p:sp>
        <p:nvSpPr>
          <p:cNvPr id="51" name="文本框 29">
            <a:extLst>
              <a:ext uri="{FF2B5EF4-FFF2-40B4-BE49-F238E27FC236}">
                <a16:creationId xmlns:a16="http://schemas.microsoft.com/office/drawing/2014/main" id="{C194315C-7563-9AB6-F745-6F7AF0F484A3}"/>
              </a:ext>
            </a:extLst>
          </p:cNvPr>
          <p:cNvSpPr txBox="1"/>
          <p:nvPr/>
        </p:nvSpPr>
        <p:spPr>
          <a:xfrm>
            <a:off x="5513047" y="3261340"/>
            <a:ext cx="2131644" cy="693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48000" rIns="480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业务进程专注于业务逻辑</a:t>
            </a:r>
          </a:p>
        </p:txBody>
      </p:sp>
      <p:sp>
        <p:nvSpPr>
          <p:cNvPr id="52" name="文本框 30">
            <a:extLst>
              <a:ext uri="{FF2B5EF4-FFF2-40B4-BE49-F238E27FC236}">
                <a16:creationId xmlns:a16="http://schemas.microsoft.com/office/drawing/2014/main" id="{8E914B26-833D-A89C-8EE7-EC27FFF6DD8E}"/>
              </a:ext>
            </a:extLst>
          </p:cNvPr>
          <p:cNvSpPr txBox="1"/>
          <p:nvPr/>
        </p:nvSpPr>
        <p:spPr>
          <a:xfrm>
            <a:off x="9251456" y="4177810"/>
            <a:ext cx="2131644" cy="693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48000" rIns="480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中的大部分功能，</a:t>
            </a:r>
            <a:endParaRPr kumimoji="1" lang="en-US" altLang="zh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拆解为独立进程，</a:t>
            </a:r>
            <a:endParaRPr kumimoji="1" lang="en-US" altLang="zh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Sidecar</a:t>
            </a:r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的模式运行</a:t>
            </a:r>
          </a:p>
        </p:txBody>
      </p:sp>
      <p:pic>
        <p:nvPicPr>
          <p:cNvPr id="53" name="Picture 52" descr="See the source image">
            <a:extLst>
              <a:ext uri="{FF2B5EF4-FFF2-40B4-BE49-F238E27FC236}">
                <a16:creationId xmlns:a16="http://schemas.microsoft.com/office/drawing/2014/main" id="{BEFABDD5-637A-323E-4A4C-410E8FB79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867" y="1743519"/>
            <a:ext cx="241017" cy="24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27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11A0E3BD-C075-27F0-42F3-42EF4890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35" y="41821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err="1">
                <a:latin typeface="+mj-ea"/>
              </a:rPr>
              <a:t>调试门槛升高</a:t>
            </a:r>
            <a:endParaRPr lang="zh-CN" altLang="en-US" b="1">
              <a:latin typeface="+mj-ea"/>
              <a:cs typeface="Calibri Light"/>
            </a:endParaRP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ABDE7B00-8E1C-727E-EF2B-51BDBE8E7658}"/>
              </a:ext>
            </a:extLst>
          </p:cNvPr>
          <p:cNvSpPr/>
          <p:nvPr/>
        </p:nvSpPr>
        <p:spPr>
          <a:xfrm>
            <a:off x="5333048" y="3008972"/>
            <a:ext cx="1936843" cy="316772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Sidecar</a:t>
            </a: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60177EAA-C50F-CB7E-6F37-E5AAAB4B9CAA}"/>
              </a:ext>
            </a:extLst>
          </p:cNvPr>
          <p:cNvSpPr/>
          <p:nvPr/>
        </p:nvSpPr>
        <p:spPr>
          <a:xfrm>
            <a:off x="5351018" y="1888433"/>
            <a:ext cx="1936843" cy="939878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 A</a:t>
            </a:r>
          </a:p>
        </p:txBody>
      </p:sp>
      <p:sp>
        <p:nvSpPr>
          <p:cNvPr id="7" name="矩形 22">
            <a:extLst>
              <a:ext uri="{FF2B5EF4-FFF2-40B4-BE49-F238E27FC236}">
                <a16:creationId xmlns:a16="http://schemas.microsoft.com/office/drawing/2014/main" id="{18BC45BB-FFCA-14EC-C778-DAEC6B5E458C}"/>
              </a:ext>
            </a:extLst>
          </p:cNvPr>
          <p:cNvSpPr/>
          <p:nvPr/>
        </p:nvSpPr>
        <p:spPr>
          <a:xfrm>
            <a:off x="2410183" y="4259630"/>
            <a:ext cx="1936843" cy="316772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Sidecar</a:t>
            </a:r>
          </a:p>
        </p:txBody>
      </p:sp>
      <p:sp>
        <p:nvSpPr>
          <p:cNvPr id="8" name="矩形 23">
            <a:extLst>
              <a:ext uri="{FF2B5EF4-FFF2-40B4-BE49-F238E27FC236}">
                <a16:creationId xmlns:a16="http://schemas.microsoft.com/office/drawing/2014/main" id="{2E3DAA6B-6922-3B94-91C3-D3BBBB1F5542}"/>
              </a:ext>
            </a:extLst>
          </p:cNvPr>
          <p:cNvSpPr/>
          <p:nvPr/>
        </p:nvSpPr>
        <p:spPr>
          <a:xfrm>
            <a:off x="2405972" y="3122866"/>
            <a:ext cx="1936843" cy="939878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 B</a:t>
            </a:r>
          </a:p>
        </p:txBody>
      </p:sp>
      <p:sp>
        <p:nvSpPr>
          <p:cNvPr id="9" name="矩形 24">
            <a:extLst>
              <a:ext uri="{FF2B5EF4-FFF2-40B4-BE49-F238E27FC236}">
                <a16:creationId xmlns:a16="http://schemas.microsoft.com/office/drawing/2014/main" id="{EE67079E-7D5C-7CB1-165B-8BD7ECA79A47}"/>
              </a:ext>
            </a:extLst>
          </p:cNvPr>
          <p:cNvSpPr/>
          <p:nvPr/>
        </p:nvSpPr>
        <p:spPr>
          <a:xfrm>
            <a:off x="8265699" y="4259630"/>
            <a:ext cx="1936843" cy="316772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Sidecar</a:t>
            </a:r>
          </a:p>
        </p:txBody>
      </p:sp>
      <p:sp>
        <p:nvSpPr>
          <p:cNvPr id="10" name="矩形 25">
            <a:extLst>
              <a:ext uri="{FF2B5EF4-FFF2-40B4-BE49-F238E27FC236}">
                <a16:creationId xmlns:a16="http://schemas.microsoft.com/office/drawing/2014/main" id="{166D5CFD-D14E-87B7-7A19-4731F774FD9C}"/>
              </a:ext>
            </a:extLst>
          </p:cNvPr>
          <p:cNvSpPr/>
          <p:nvPr/>
        </p:nvSpPr>
        <p:spPr>
          <a:xfrm>
            <a:off x="8265698" y="3145653"/>
            <a:ext cx="1936843" cy="939878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 C</a:t>
            </a:r>
          </a:p>
        </p:txBody>
      </p:sp>
      <p:cxnSp>
        <p:nvCxnSpPr>
          <p:cNvPr id="11" name="直接箭头连接符 3">
            <a:extLst>
              <a:ext uri="{FF2B5EF4-FFF2-40B4-BE49-F238E27FC236}">
                <a16:creationId xmlns:a16="http://schemas.microsoft.com/office/drawing/2014/main" id="{EFFF8A9C-83FC-BEC1-8668-78C3AF3A6559}"/>
              </a:ext>
            </a:extLst>
          </p:cNvPr>
          <p:cNvCxnSpPr>
            <a:cxnSpLocks/>
          </p:cNvCxnSpPr>
          <p:nvPr/>
        </p:nvCxnSpPr>
        <p:spPr>
          <a:xfrm flipH="1">
            <a:off x="4372612" y="3175551"/>
            <a:ext cx="934784" cy="12208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29">
            <a:extLst>
              <a:ext uri="{FF2B5EF4-FFF2-40B4-BE49-F238E27FC236}">
                <a16:creationId xmlns:a16="http://schemas.microsoft.com/office/drawing/2014/main" id="{392CADCC-6B72-F1AD-3EC2-A00E2310FE46}"/>
              </a:ext>
            </a:extLst>
          </p:cNvPr>
          <p:cNvCxnSpPr>
            <a:cxnSpLocks/>
          </p:cNvCxnSpPr>
          <p:nvPr/>
        </p:nvCxnSpPr>
        <p:spPr>
          <a:xfrm>
            <a:off x="4347026" y="4443183"/>
            <a:ext cx="39186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32">
            <a:extLst>
              <a:ext uri="{FF2B5EF4-FFF2-40B4-BE49-F238E27FC236}">
                <a16:creationId xmlns:a16="http://schemas.microsoft.com/office/drawing/2014/main" id="{3BB57577-F024-D49C-21E9-07A1C0407B9A}"/>
              </a:ext>
            </a:extLst>
          </p:cNvPr>
          <p:cNvCxnSpPr>
            <a:cxnSpLocks/>
          </p:cNvCxnSpPr>
          <p:nvPr/>
        </p:nvCxnSpPr>
        <p:spPr>
          <a:xfrm>
            <a:off x="7287861" y="3189928"/>
            <a:ext cx="950020" cy="11915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See the source image">
            <a:extLst>
              <a:ext uri="{FF2B5EF4-FFF2-40B4-BE49-F238E27FC236}">
                <a16:creationId xmlns:a16="http://schemas.microsoft.com/office/drawing/2014/main" id="{8F2C084C-B03E-B0B2-C131-58955255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22" y="4280478"/>
            <a:ext cx="267372" cy="26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ee the source image">
            <a:extLst>
              <a:ext uri="{FF2B5EF4-FFF2-40B4-BE49-F238E27FC236}">
                <a16:creationId xmlns:a16="http://schemas.microsoft.com/office/drawing/2014/main" id="{388A6314-B3BF-2014-C400-E5C3DC58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863" y="3049259"/>
            <a:ext cx="267372" cy="26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ee the source image">
            <a:extLst>
              <a:ext uri="{FF2B5EF4-FFF2-40B4-BE49-F238E27FC236}">
                <a16:creationId xmlns:a16="http://schemas.microsoft.com/office/drawing/2014/main" id="{CBEB8E53-049D-60FF-9042-7E9DC138A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091" y="4276610"/>
            <a:ext cx="267372" cy="26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接箭头连接符 3">
            <a:extLst>
              <a:ext uri="{FF2B5EF4-FFF2-40B4-BE49-F238E27FC236}">
                <a16:creationId xmlns:a16="http://schemas.microsoft.com/office/drawing/2014/main" id="{CA160AD4-2C16-AAF0-D7B4-02D8204810A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374394" y="4062744"/>
            <a:ext cx="4211" cy="196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3">
            <a:extLst>
              <a:ext uri="{FF2B5EF4-FFF2-40B4-BE49-F238E27FC236}">
                <a16:creationId xmlns:a16="http://schemas.microsoft.com/office/drawing/2014/main" id="{FCFCBDCF-7906-91E0-6FF0-052D9611E810}"/>
              </a:ext>
            </a:extLst>
          </p:cNvPr>
          <p:cNvCxnSpPr>
            <a:cxnSpLocks/>
          </p:cNvCxnSpPr>
          <p:nvPr/>
        </p:nvCxnSpPr>
        <p:spPr>
          <a:xfrm>
            <a:off x="6297258" y="2812086"/>
            <a:ext cx="4211" cy="196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3">
            <a:extLst>
              <a:ext uri="{FF2B5EF4-FFF2-40B4-BE49-F238E27FC236}">
                <a16:creationId xmlns:a16="http://schemas.microsoft.com/office/drawing/2014/main" id="{A7E742EC-F8CD-7096-9816-2A091914A177}"/>
              </a:ext>
            </a:extLst>
          </p:cNvPr>
          <p:cNvCxnSpPr>
            <a:cxnSpLocks/>
          </p:cNvCxnSpPr>
          <p:nvPr/>
        </p:nvCxnSpPr>
        <p:spPr>
          <a:xfrm>
            <a:off x="9277266" y="4078323"/>
            <a:ext cx="4211" cy="196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18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0747-5F55-FCD9-E09F-2461F6AE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28" y="314076"/>
            <a:ext cx="3419856" cy="1463040"/>
          </a:xfrm>
        </p:spPr>
        <p:txBody>
          <a:bodyPr anchor="ctr">
            <a:normAutofit/>
          </a:bodyPr>
          <a:lstStyle/>
          <a:p>
            <a:r>
              <a:rPr lang="zh-CN" altLang="en-US" b="1">
                <a:ea typeface="等线 Light"/>
              </a:rPr>
              <a:t>插件简介</a:t>
            </a:r>
            <a:endParaRPr lang="en-US" b="1">
              <a:ea typeface="等线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BE23B-15C1-8031-3123-BC1B03D54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2064" y="516338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b="0" i="0">
                <a:effectLst/>
                <a:latin typeface="Segoe UI Web (West European)"/>
              </a:rPr>
              <a:t>Dapr extension </a:t>
            </a:r>
            <a:r>
              <a:rPr lang="zh-CN" altLang="en-US" sz="2200" b="0" i="0">
                <a:effectLst/>
                <a:latin typeface="Segoe UI Web (West European)"/>
              </a:rPr>
              <a:t>让下面的工作更加容易</a:t>
            </a:r>
            <a:r>
              <a:rPr lang="en-US" sz="2200" b="0" i="0">
                <a:effectLst/>
                <a:latin typeface="Segoe UI Web (West European)"/>
              </a:rPr>
              <a:t>:</a:t>
            </a:r>
          </a:p>
          <a:p>
            <a:pPr lvl="1"/>
            <a:r>
              <a:rPr lang="zh-CN" altLang="en-US" sz="2200" b="0" i="0">
                <a:effectLst/>
                <a:latin typeface="Segoe UI Web (West European)"/>
              </a:rPr>
              <a:t>调试</a:t>
            </a:r>
            <a:r>
              <a:rPr lang="en-US" altLang="zh-CN" sz="2200" b="0" i="0">
                <a:effectLst/>
                <a:latin typeface="Segoe UI Web (West European)"/>
              </a:rPr>
              <a:t>Dapr</a:t>
            </a:r>
            <a:r>
              <a:rPr lang="zh-CN" altLang="en-US" sz="2200" b="0" i="0">
                <a:effectLst/>
                <a:latin typeface="Segoe UI Web (West European)"/>
              </a:rPr>
              <a:t>应用</a:t>
            </a:r>
            <a:r>
              <a:rPr lang="en-US" sz="2200" b="0" i="0">
                <a:effectLst/>
                <a:latin typeface="Segoe UI Web (West European)"/>
              </a:rPr>
              <a:t> </a:t>
            </a:r>
          </a:p>
          <a:p>
            <a:pPr lvl="1"/>
            <a:r>
              <a:rPr lang="zh-CN" altLang="en-US" sz="2200">
                <a:latin typeface="Segoe UI Web (West European)"/>
              </a:rPr>
              <a:t>与</a:t>
            </a:r>
            <a:r>
              <a:rPr lang="en-US" altLang="zh-CN" sz="2200">
                <a:latin typeface="Segoe UI Web (West European)"/>
              </a:rPr>
              <a:t>Dapr</a:t>
            </a:r>
            <a:r>
              <a:rPr lang="zh-CN" altLang="en-US" sz="2200">
                <a:latin typeface="Segoe UI Web (West European)"/>
              </a:rPr>
              <a:t>应用交互</a:t>
            </a:r>
            <a:endParaRPr lang="en-US" sz="2200" b="0" i="0">
              <a:effectLst/>
              <a:latin typeface="Segoe UI Web (West European)"/>
            </a:endParaRPr>
          </a:p>
        </p:txBody>
      </p:sp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6719FF6-FDE3-A64D-6C85-017F35F9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62" y="2201517"/>
            <a:ext cx="9989347" cy="36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2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77D70-C332-2697-FFFE-B03A1C2F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52" y="399912"/>
            <a:ext cx="10515600" cy="1325563"/>
          </a:xfrm>
        </p:spPr>
        <p:txBody>
          <a:bodyPr/>
          <a:lstStyle/>
          <a:p>
            <a:r>
              <a:rPr lang="zh-CN" altLang="en-US" b="1"/>
              <a:t>演示：使用</a:t>
            </a:r>
            <a:r>
              <a:rPr lang="en-US" altLang="zh-CN" b="1"/>
              <a:t>Dapr Extension</a:t>
            </a:r>
            <a:r>
              <a:rPr lang="zh-CN" altLang="en-US" b="1"/>
              <a:t>的体验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06DEF-6E42-F97C-5605-F0F3D0C33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2888"/>
          </a:xfrm>
        </p:spPr>
        <p:txBody>
          <a:bodyPr/>
          <a:lstStyle/>
          <a:p>
            <a:r>
              <a:rPr lang="zh-CN" altLang="en-US"/>
              <a:t>原始的</a:t>
            </a:r>
            <a:r>
              <a:rPr lang="en-US" altLang="zh-CN"/>
              <a:t>Debug</a:t>
            </a:r>
            <a:r>
              <a:rPr lang="zh-CN" altLang="en-US"/>
              <a:t>体验</a:t>
            </a:r>
            <a:r>
              <a:rPr lang="en-US" altLang="zh-CN"/>
              <a:t> vs </a:t>
            </a:r>
            <a:r>
              <a:rPr lang="zh-CN" altLang="en-US"/>
              <a:t>带</a:t>
            </a:r>
            <a:r>
              <a:rPr lang="en-US" altLang="zh-CN"/>
              <a:t>Dapr</a:t>
            </a:r>
            <a:r>
              <a:rPr lang="zh-CN" altLang="en-US"/>
              <a:t>的</a:t>
            </a:r>
            <a:r>
              <a:rPr lang="en-US" altLang="zh-CN"/>
              <a:t>Debug</a:t>
            </a:r>
            <a:r>
              <a:rPr lang="zh-CN" altLang="en-US"/>
              <a:t>体验</a:t>
            </a:r>
            <a:endParaRPr lang="en-US" altLang="zh-CN"/>
          </a:p>
          <a:p>
            <a:r>
              <a:rPr lang="en-US" altLang="zh-CN"/>
              <a:t>Scaffold</a:t>
            </a:r>
            <a:r>
              <a:rPr lang="zh-CN" altLang="en-US"/>
              <a:t>组件模板</a:t>
            </a:r>
            <a:endParaRPr lang="en-US" altLang="zh-CN"/>
          </a:p>
          <a:p>
            <a:r>
              <a:rPr lang="zh-CN" altLang="en-US"/>
              <a:t>与</a:t>
            </a:r>
            <a:r>
              <a:rPr lang="en-US" altLang="zh-CN"/>
              <a:t>Dapr</a:t>
            </a:r>
            <a:r>
              <a:rPr lang="zh-CN" altLang="en-US"/>
              <a:t>微服务的交互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122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3785</Words>
  <Application>Microsoft Office PowerPoint</Application>
  <PresentationFormat>Widescreen</PresentationFormat>
  <Paragraphs>310</Paragraphs>
  <Slides>27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等线</vt:lpstr>
      <vt:lpstr>等线 Light</vt:lpstr>
      <vt:lpstr>Microsoft YaHei</vt:lpstr>
      <vt:lpstr>Segoe UI Web (West European)</vt:lpstr>
      <vt:lpstr>Söhne</vt:lpstr>
      <vt:lpstr>Arial</vt:lpstr>
      <vt:lpstr>Calibri</vt:lpstr>
      <vt:lpstr>Calibri Light</vt:lpstr>
      <vt:lpstr>Segoe UI</vt:lpstr>
      <vt:lpstr>Times New Roman</vt:lpstr>
      <vt:lpstr>work sans</vt:lpstr>
      <vt:lpstr>Office Theme</vt:lpstr>
      <vt:lpstr>Dapr VS Code Extension 源码解析</vt:lpstr>
      <vt:lpstr>目录</vt:lpstr>
      <vt:lpstr>Dapr介绍</vt:lpstr>
      <vt:lpstr>Distributed  Application  Runtime </vt:lpstr>
      <vt:lpstr>PowerPoint Presentation</vt:lpstr>
      <vt:lpstr>借助Dapr Sidecar，剥离冗余代码</vt:lpstr>
      <vt:lpstr>调试门槛升高</vt:lpstr>
      <vt:lpstr>插件简介</vt:lpstr>
      <vt:lpstr>演示：使用Dapr Extension的体验</vt:lpstr>
      <vt:lpstr>PowerPoint Presentation</vt:lpstr>
      <vt:lpstr>架构设计</vt:lpstr>
      <vt:lpstr>源码解析 – 调试 : 背景</vt:lpstr>
      <vt:lpstr>源码解析 – 调试</vt:lpstr>
      <vt:lpstr>源码解析 – 调试:  具体实现</vt:lpstr>
      <vt:lpstr>源码解析 – 调试: 自定义Task</vt:lpstr>
      <vt:lpstr>源码解析 – 调试: TaskProvider具体实现</vt:lpstr>
      <vt:lpstr>源码解析 – 调试: TaskProvider具体实现</vt:lpstr>
      <vt:lpstr>源码解析 – 调试</vt:lpstr>
      <vt:lpstr>源码解析 – 组件：如何扩展Command </vt:lpstr>
      <vt:lpstr>源码解析 – 组件：具体实现</vt:lpstr>
      <vt:lpstr>源码解析 – 查看应用：如何扩展TreeView</vt:lpstr>
      <vt:lpstr>源码解析 – 查看应用：具体实现</vt:lpstr>
      <vt:lpstr>源码解析 – 调用应用</vt:lpstr>
      <vt:lpstr>源码解析 – 发布消息</vt:lpstr>
      <vt:lpstr>源码解析 – 停止应用</vt:lpstr>
      <vt:lpstr>参与开源的经验</vt:lpstr>
      <vt:lpstr>问答环节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Dapr Visual Studio Code Extension Code Dive</dc:title>
  <dc:creator>Ivan He</dc:creator>
  <cp:lastModifiedBy>Yukun Dong</cp:lastModifiedBy>
  <cp:revision>1</cp:revision>
  <dcterms:created xsi:type="dcterms:W3CDTF">2023-01-29T01:59:27Z</dcterms:created>
  <dcterms:modified xsi:type="dcterms:W3CDTF">2023-04-15T13:43:15Z</dcterms:modified>
</cp:coreProperties>
</file>